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5" r:id="rId3"/>
    <p:sldId id="285" r:id="rId4"/>
    <p:sldId id="284" r:id="rId5"/>
    <p:sldId id="293" r:id="rId6"/>
    <p:sldId id="294" r:id="rId7"/>
    <p:sldId id="286" r:id="rId8"/>
    <p:sldId id="287" r:id="rId9"/>
    <p:sldId id="289" r:id="rId10"/>
    <p:sldId id="288" r:id="rId11"/>
    <p:sldId id="290" r:id="rId12"/>
    <p:sldId id="291" r:id="rId13"/>
    <p:sldId id="292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0" autoAdjust="0"/>
    <p:restoredTop sz="95179" autoAdjust="0"/>
  </p:normalViewPr>
  <p:slideViewPr>
    <p:cSldViewPr snapToGrid="0">
      <p:cViewPr varScale="1">
        <p:scale>
          <a:sx n="82" d="100"/>
          <a:sy n="82" d="100"/>
        </p:scale>
        <p:origin x="9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4441E-1099-491C-91CC-3D1849B6DF8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BFFAE2-88BE-4565-890A-00E308345DE5}">
      <dgm:prSet/>
      <dgm:spPr/>
      <dgm:t>
        <a:bodyPr/>
        <a:lstStyle/>
        <a:p>
          <a:pPr rtl="0"/>
          <a:r>
            <a:rPr lang="ru-RU" dirty="0" smtClean="0"/>
            <a:t>Обособленное </a:t>
          </a:r>
          <a:endParaRPr lang="ru-RU" dirty="0"/>
        </a:p>
      </dgm:t>
    </dgm:pt>
    <dgm:pt modelId="{6F7AF172-B80A-4ED7-AE4A-D1A22CFFA543}" type="parTrans" cxnId="{01EE5799-B465-4FA1-958D-C98D9E81602B}">
      <dgm:prSet/>
      <dgm:spPr/>
      <dgm:t>
        <a:bodyPr/>
        <a:lstStyle/>
        <a:p>
          <a:endParaRPr lang="ru-RU"/>
        </a:p>
      </dgm:t>
    </dgm:pt>
    <dgm:pt modelId="{1E21B313-029E-4134-B5B3-76F3B1F5C60A}" type="sibTrans" cxnId="{01EE5799-B465-4FA1-958D-C98D9E81602B}">
      <dgm:prSet/>
      <dgm:spPr/>
      <dgm:t>
        <a:bodyPr/>
        <a:lstStyle/>
        <a:p>
          <a:endParaRPr lang="ru-RU"/>
        </a:p>
      </dgm:t>
    </dgm:pt>
    <dgm:pt modelId="{295C1127-0DB8-4F7D-A19B-5BA26A37886D}">
      <dgm:prSet/>
      <dgm:spPr/>
      <dgm:t>
        <a:bodyPr/>
        <a:lstStyle/>
        <a:p>
          <a:pPr rtl="0"/>
          <a:r>
            <a:rPr lang="ru-RU" dirty="0" smtClean="0"/>
            <a:t>определение</a:t>
          </a:r>
          <a:endParaRPr lang="ru-RU" dirty="0"/>
        </a:p>
      </dgm:t>
    </dgm:pt>
    <dgm:pt modelId="{D2001B46-18C8-4B4A-8148-1A0036619610}" type="parTrans" cxnId="{9D2A77B7-56DE-426B-8AD4-30BA1C267371}">
      <dgm:prSet/>
      <dgm:spPr/>
      <dgm:t>
        <a:bodyPr/>
        <a:lstStyle/>
        <a:p>
          <a:endParaRPr lang="ru-RU"/>
        </a:p>
      </dgm:t>
    </dgm:pt>
    <dgm:pt modelId="{83E052EA-856E-4C0F-9E5A-9EE21C1B15A1}" type="sibTrans" cxnId="{9D2A77B7-56DE-426B-8AD4-30BA1C267371}">
      <dgm:prSet/>
      <dgm:spPr/>
      <dgm:t>
        <a:bodyPr/>
        <a:lstStyle/>
        <a:p>
          <a:endParaRPr lang="ru-RU"/>
        </a:p>
      </dgm:t>
    </dgm:pt>
    <dgm:pt modelId="{105582B1-B494-428A-8C73-21332A545C2C}" type="pres">
      <dgm:prSet presAssocID="{EA54441E-1099-491C-91CC-3D1849B6DF8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C85224-2555-42D0-A617-3E6D8686D965}" type="pres">
      <dgm:prSet presAssocID="{EA54441E-1099-491C-91CC-3D1849B6DF8A}" presName="pyramid" presStyleLbl="node1" presStyleIdx="0" presStyleCnt="1"/>
      <dgm:spPr/>
    </dgm:pt>
    <dgm:pt modelId="{AD56F839-4F10-487D-A37C-2844EB95BE74}" type="pres">
      <dgm:prSet presAssocID="{EA54441E-1099-491C-91CC-3D1849B6DF8A}" presName="theList" presStyleCnt="0"/>
      <dgm:spPr/>
    </dgm:pt>
    <dgm:pt modelId="{E746C3CA-0711-46FE-B41E-B798690CBB79}" type="pres">
      <dgm:prSet presAssocID="{E0BFFAE2-88BE-4565-890A-00E308345DE5}" presName="aNode" presStyleLbl="fgAcc1" presStyleIdx="0" presStyleCnt="2" custScaleX="307440" custLinFactNeighborX="-17525" custLinFactNeighborY="76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610F8-3C15-4B9D-934D-C20C982DF3DC}" type="pres">
      <dgm:prSet presAssocID="{E0BFFAE2-88BE-4565-890A-00E308345DE5}" presName="aSpace" presStyleCnt="0"/>
      <dgm:spPr/>
    </dgm:pt>
    <dgm:pt modelId="{DBD3D15B-57D9-495D-B921-94D472443EEC}" type="pres">
      <dgm:prSet presAssocID="{295C1127-0DB8-4F7D-A19B-5BA26A37886D}" presName="aNode" presStyleLbl="fgAcc1" presStyleIdx="1" presStyleCnt="2" custScaleX="272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4B2D8-9FE6-47CE-9633-15622CA311FD}" type="pres">
      <dgm:prSet presAssocID="{295C1127-0DB8-4F7D-A19B-5BA26A37886D}" presName="aSpace" presStyleCnt="0"/>
      <dgm:spPr/>
    </dgm:pt>
  </dgm:ptLst>
  <dgm:cxnLst>
    <dgm:cxn modelId="{B5074840-F849-4B95-9889-DE70E813D2BB}" type="presOf" srcId="{E0BFFAE2-88BE-4565-890A-00E308345DE5}" destId="{E746C3CA-0711-46FE-B41E-B798690CBB79}" srcOrd="0" destOrd="0" presId="urn:microsoft.com/office/officeart/2005/8/layout/pyramid2"/>
    <dgm:cxn modelId="{0DE832BA-B75F-4B15-AF24-C89EFD39D3E8}" type="presOf" srcId="{EA54441E-1099-491C-91CC-3D1849B6DF8A}" destId="{105582B1-B494-428A-8C73-21332A545C2C}" srcOrd="0" destOrd="0" presId="urn:microsoft.com/office/officeart/2005/8/layout/pyramid2"/>
    <dgm:cxn modelId="{518EFEAF-D8AA-4BD1-9384-1A4D6955FAF7}" type="presOf" srcId="{295C1127-0DB8-4F7D-A19B-5BA26A37886D}" destId="{DBD3D15B-57D9-495D-B921-94D472443EEC}" srcOrd="0" destOrd="0" presId="urn:microsoft.com/office/officeart/2005/8/layout/pyramid2"/>
    <dgm:cxn modelId="{9D2A77B7-56DE-426B-8AD4-30BA1C267371}" srcId="{EA54441E-1099-491C-91CC-3D1849B6DF8A}" destId="{295C1127-0DB8-4F7D-A19B-5BA26A37886D}" srcOrd="1" destOrd="0" parTransId="{D2001B46-18C8-4B4A-8148-1A0036619610}" sibTransId="{83E052EA-856E-4C0F-9E5A-9EE21C1B15A1}"/>
    <dgm:cxn modelId="{01EE5799-B465-4FA1-958D-C98D9E81602B}" srcId="{EA54441E-1099-491C-91CC-3D1849B6DF8A}" destId="{E0BFFAE2-88BE-4565-890A-00E308345DE5}" srcOrd="0" destOrd="0" parTransId="{6F7AF172-B80A-4ED7-AE4A-D1A22CFFA543}" sibTransId="{1E21B313-029E-4134-B5B3-76F3B1F5C60A}"/>
    <dgm:cxn modelId="{2AEB6371-F874-4E4A-B87F-41ECC992D53C}" type="presParOf" srcId="{105582B1-B494-428A-8C73-21332A545C2C}" destId="{50C85224-2555-42D0-A617-3E6D8686D965}" srcOrd="0" destOrd="0" presId="urn:microsoft.com/office/officeart/2005/8/layout/pyramid2"/>
    <dgm:cxn modelId="{1AC68959-0426-4B6C-914C-FA1446006CB0}" type="presParOf" srcId="{105582B1-B494-428A-8C73-21332A545C2C}" destId="{AD56F839-4F10-487D-A37C-2844EB95BE74}" srcOrd="1" destOrd="0" presId="urn:microsoft.com/office/officeart/2005/8/layout/pyramid2"/>
    <dgm:cxn modelId="{92FBEEF1-0D1E-4E5D-9AFC-0FB9F11C4D56}" type="presParOf" srcId="{AD56F839-4F10-487D-A37C-2844EB95BE74}" destId="{E746C3CA-0711-46FE-B41E-B798690CBB79}" srcOrd="0" destOrd="0" presId="urn:microsoft.com/office/officeart/2005/8/layout/pyramid2"/>
    <dgm:cxn modelId="{DB0B9006-4233-474C-A980-38DE3B9A475D}" type="presParOf" srcId="{AD56F839-4F10-487D-A37C-2844EB95BE74}" destId="{FBF610F8-3C15-4B9D-934D-C20C982DF3DC}" srcOrd="1" destOrd="0" presId="urn:microsoft.com/office/officeart/2005/8/layout/pyramid2"/>
    <dgm:cxn modelId="{5D6146B1-2B14-4BE4-B33E-8C3FA8262C76}" type="presParOf" srcId="{AD56F839-4F10-487D-A37C-2844EB95BE74}" destId="{DBD3D15B-57D9-495D-B921-94D472443EEC}" srcOrd="2" destOrd="0" presId="urn:microsoft.com/office/officeart/2005/8/layout/pyramid2"/>
    <dgm:cxn modelId="{25F69DFA-EE6E-4C9C-83BB-4F0E0EC66049}" type="presParOf" srcId="{AD56F839-4F10-487D-A37C-2844EB95BE74}" destId="{5F74B2D8-9FE6-47CE-9633-15622CA311FD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7BECAB-368D-44CE-9FF8-73584E6D96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F9B43E-4133-4D94-8671-8A036B5C8D68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 rtl="0"/>
          <a:r>
            <a:rPr lang="ru-RU" sz="2000" dirty="0" smtClean="0">
              <a:solidFill>
                <a:schemeClr val="tx1"/>
              </a:solidFill>
            </a:rPr>
            <a:t>1.Пугачёв грозно взглянул на старика и сказал ему: «Как ты смел противиться мне, своему государю?» </a:t>
          </a:r>
          <a:endParaRPr lang="ru-RU" sz="2000" dirty="0">
            <a:solidFill>
              <a:schemeClr val="tx1"/>
            </a:solidFill>
          </a:endParaRPr>
        </a:p>
      </dgm:t>
    </dgm:pt>
    <dgm:pt modelId="{50B9066D-99E6-4B28-B19D-36F9C065288F}" type="parTrans" cxnId="{35CE64C1-BF04-4A0F-A530-77511AD42971}">
      <dgm:prSet/>
      <dgm:spPr/>
      <dgm:t>
        <a:bodyPr/>
        <a:lstStyle/>
        <a:p>
          <a:endParaRPr lang="ru-RU"/>
        </a:p>
      </dgm:t>
    </dgm:pt>
    <dgm:pt modelId="{F784268B-395A-4636-9B27-39FF4FF33D7E}" type="sibTrans" cxnId="{35CE64C1-BF04-4A0F-A530-77511AD42971}">
      <dgm:prSet/>
      <dgm:spPr/>
      <dgm:t>
        <a:bodyPr/>
        <a:lstStyle/>
        <a:p>
          <a:endParaRPr lang="ru-RU"/>
        </a:p>
      </dgm:t>
    </dgm:pt>
    <dgm:pt modelId="{FD7F34BF-1AB7-4AD6-9CB0-328EE7A02DF8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 rtl="0"/>
          <a:r>
            <a:rPr lang="ru-RU" sz="2000" dirty="0" smtClean="0">
              <a:solidFill>
                <a:schemeClr val="tx1"/>
              </a:solidFill>
            </a:rPr>
            <a:t>2. Я решился сделать из нее змей и, пользуясь сном Бопре, принялся за работу.</a:t>
          </a:r>
          <a:endParaRPr lang="ru-RU" sz="2000" dirty="0">
            <a:solidFill>
              <a:schemeClr val="tx1"/>
            </a:solidFill>
          </a:endParaRPr>
        </a:p>
      </dgm:t>
    </dgm:pt>
    <dgm:pt modelId="{147FF337-DA66-4B68-8E74-8B1B9B33BC0A}" type="parTrans" cxnId="{852DAD9B-82DC-4606-9B80-C35AB59AE1B6}">
      <dgm:prSet/>
      <dgm:spPr/>
      <dgm:t>
        <a:bodyPr/>
        <a:lstStyle/>
        <a:p>
          <a:endParaRPr lang="ru-RU"/>
        </a:p>
      </dgm:t>
    </dgm:pt>
    <dgm:pt modelId="{64F26CDA-F096-4BBD-9515-42B9372AE251}" type="sibTrans" cxnId="{852DAD9B-82DC-4606-9B80-C35AB59AE1B6}">
      <dgm:prSet/>
      <dgm:spPr/>
      <dgm:t>
        <a:bodyPr/>
        <a:lstStyle/>
        <a:p>
          <a:endParaRPr lang="ru-RU"/>
        </a:p>
      </dgm:t>
    </dgm:pt>
    <dgm:pt modelId="{6EA3A061-544E-4308-A3FD-836F9EC98CB2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 rtl="0"/>
          <a:r>
            <a:rPr lang="ru-RU" sz="2000" dirty="0" smtClean="0">
              <a:solidFill>
                <a:schemeClr val="tx1"/>
              </a:solidFill>
            </a:rPr>
            <a:t>3. Я жил недорослем, гоняя голубей и играя в чехарду с дворовыми мальчишками.</a:t>
          </a:r>
          <a:endParaRPr lang="ru-RU" sz="2000" dirty="0">
            <a:solidFill>
              <a:schemeClr val="tx1"/>
            </a:solidFill>
          </a:endParaRPr>
        </a:p>
      </dgm:t>
    </dgm:pt>
    <dgm:pt modelId="{09B65292-4A20-47D1-8DDB-3AF52198FBF4}" type="parTrans" cxnId="{5D500410-8D93-4843-B12F-EC233CD702AB}">
      <dgm:prSet/>
      <dgm:spPr/>
      <dgm:t>
        <a:bodyPr/>
        <a:lstStyle/>
        <a:p>
          <a:endParaRPr lang="ru-RU"/>
        </a:p>
      </dgm:t>
    </dgm:pt>
    <dgm:pt modelId="{352F9A4B-B788-4AA4-9DD9-288BAFF4903A}" type="sibTrans" cxnId="{5D500410-8D93-4843-B12F-EC233CD702AB}">
      <dgm:prSet/>
      <dgm:spPr/>
      <dgm:t>
        <a:bodyPr/>
        <a:lstStyle/>
        <a:p>
          <a:endParaRPr lang="ru-RU"/>
        </a:p>
      </dgm:t>
    </dgm:pt>
    <dgm:pt modelId="{5CFC7F71-3B55-44A6-AE1A-7120E8D24879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 rtl="0"/>
          <a:r>
            <a:rPr lang="ru-RU" sz="2000" dirty="0" smtClean="0">
              <a:solidFill>
                <a:schemeClr val="tx1"/>
              </a:solidFill>
            </a:rPr>
            <a:t>4. В это время батюшка нанял для меня француза, мосье Бопре, которого выписали из Москвы вместе с годовым запасом вина и прованского масла.</a:t>
          </a:r>
          <a:endParaRPr lang="ru-RU" sz="2000" dirty="0">
            <a:solidFill>
              <a:schemeClr val="tx1"/>
            </a:solidFill>
          </a:endParaRPr>
        </a:p>
      </dgm:t>
    </dgm:pt>
    <dgm:pt modelId="{32ABA84D-E337-481A-9BA9-E59DE2B671FF}" type="parTrans" cxnId="{BA3C3C35-C123-4070-8FCF-3EAD40E480EA}">
      <dgm:prSet/>
      <dgm:spPr/>
      <dgm:t>
        <a:bodyPr/>
        <a:lstStyle/>
        <a:p>
          <a:endParaRPr lang="ru-RU"/>
        </a:p>
      </dgm:t>
    </dgm:pt>
    <dgm:pt modelId="{4BC1F2F6-0242-4B3A-AE26-53C977C63CD4}" type="sibTrans" cxnId="{BA3C3C35-C123-4070-8FCF-3EAD40E480EA}">
      <dgm:prSet/>
      <dgm:spPr/>
      <dgm:t>
        <a:bodyPr/>
        <a:lstStyle/>
        <a:p>
          <a:endParaRPr lang="ru-RU"/>
        </a:p>
      </dgm:t>
    </dgm:pt>
    <dgm:pt modelId="{994227F0-4934-41E3-BB50-BCAB1BD58A73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 rtl="0"/>
          <a:r>
            <a:rPr lang="ru-RU" sz="2000" dirty="0" smtClean="0">
              <a:solidFill>
                <a:schemeClr val="tx1"/>
              </a:solidFill>
            </a:rPr>
            <a:t>5.Неожиданно происшествия, имевшие важное влияние на мою жизнь, дали вдруг моей душе сильное и благое потрясение.</a:t>
          </a:r>
          <a:endParaRPr lang="ru-RU" sz="2000" dirty="0">
            <a:solidFill>
              <a:schemeClr val="tx1"/>
            </a:solidFill>
          </a:endParaRPr>
        </a:p>
      </dgm:t>
    </dgm:pt>
    <dgm:pt modelId="{503D99DB-B1BC-46D5-8E10-53515D66D4B0}" type="parTrans" cxnId="{546098F1-DECA-4409-A9D5-B7257EA2E2A5}">
      <dgm:prSet/>
      <dgm:spPr/>
      <dgm:t>
        <a:bodyPr/>
        <a:lstStyle/>
        <a:p>
          <a:endParaRPr lang="ru-RU"/>
        </a:p>
      </dgm:t>
    </dgm:pt>
    <dgm:pt modelId="{C62EB926-0083-4686-AE75-A666ED75DE67}" type="sibTrans" cxnId="{546098F1-DECA-4409-A9D5-B7257EA2E2A5}">
      <dgm:prSet/>
      <dgm:spPr/>
      <dgm:t>
        <a:bodyPr/>
        <a:lstStyle/>
        <a:p>
          <a:endParaRPr lang="ru-RU"/>
        </a:p>
      </dgm:t>
    </dgm:pt>
    <dgm:pt modelId="{7BFC4F15-7768-4A5C-829A-C5AB1EFB579A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 rtl="0"/>
          <a:r>
            <a:rPr lang="ru-RU" sz="2000" dirty="0" smtClean="0">
              <a:solidFill>
                <a:schemeClr val="tx1"/>
              </a:solidFill>
            </a:rPr>
            <a:t>6.Маша, бледная и трепещущая, подошла к Ивану Кузьмичу…</a:t>
          </a:r>
          <a:endParaRPr lang="ru-RU" sz="2000" dirty="0">
            <a:solidFill>
              <a:schemeClr val="tx1"/>
            </a:solidFill>
          </a:endParaRPr>
        </a:p>
      </dgm:t>
    </dgm:pt>
    <dgm:pt modelId="{9A163996-04C9-4BEB-B2BB-47C721A6FFAC}" type="parTrans" cxnId="{1F6038F5-81CA-4B20-B14A-6E7D5F8A7C2E}">
      <dgm:prSet/>
      <dgm:spPr/>
      <dgm:t>
        <a:bodyPr/>
        <a:lstStyle/>
        <a:p>
          <a:endParaRPr lang="ru-RU"/>
        </a:p>
      </dgm:t>
    </dgm:pt>
    <dgm:pt modelId="{7CDE8C80-89B9-4B8F-AB69-DDBBCD1B575E}" type="sibTrans" cxnId="{1F6038F5-81CA-4B20-B14A-6E7D5F8A7C2E}">
      <dgm:prSet/>
      <dgm:spPr/>
      <dgm:t>
        <a:bodyPr/>
        <a:lstStyle/>
        <a:p>
          <a:endParaRPr lang="ru-RU"/>
        </a:p>
      </dgm:t>
    </dgm:pt>
    <dgm:pt modelId="{E83AE9EE-CC23-466C-AF93-8B067DBEEA3E}" type="pres">
      <dgm:prSet presAssocID="{547BECAB-368D-44CE-9FF8-73584E6D96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77781B-C50D-4571-A0E5-7FDE0222A054}" type="pres">
      <dgm:prSet presAssocID="{4FF9B43E-4133-4D94-8671-8A036B5C8D68}" presName="linNode" presStyleCnt="0"/>
      <dgm:spPr/>
    </dgm:pt>
    <dgm:pt modelId="{6495EF21-A615-4C73-8642-1BFCBA909773}" type="pres">
      <dgm:prSet presAssocID="{4FF9B43E-4133-4D94-8671-8A036B5C8D68}" presName="parentText" presStyleLbl="node1" presStyleIdx="0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A4752-5BC8-4472-AD6F-8766E91D6B18}" type="pres">
      <dgm:prSet presAssocID="{F784268B-395A-4636-9B27-39FF4FF33D7E}" presName="sp" presStyleCnt="0"/>
      <dgm:spPr/>
    </dgm:pt>
    <dgm:pt modelId="{860EBC9D-B6DD-48F1-A36D-897FEEF6047B}" type="pres">
      <dgm:prSet presAssocID="{FD7F34BF-1AB7-4AD6-9CB0-328EE7A02DF8}" presName="linNode" presStyleCnt="0"/>
      <dgm:spPr/>
    </dgm:pt>
    <dgm:pt modelId="{CED8FEDB-3CCB-4F15-B519-115B20892C9E}" type="pres">
      <dgm:prSet presAssocID="{FD7F34BF-1AB7-4AD6-9CB0-328EE7A02DF8}" presName="parentText" presStyleLbl="node1" presStyleIdx="1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9FFAD-5EAD-443D-9A84-A997F7E68E6B}" type="pres">
      <dgm:prSet presAssocID="{64F26CDA-F096-4BBD-9515-42B9372AE251}" presName="sp" presStyleCnt="0"/>
      <dgm:spPr/>
    </dgm:pt>
    <dgm:pt modelId="{05A9E663-6026-46C6-9514-1D999BB26F34}" type="pres">
      <dgm:prSet presAssocID="{6EA3A061-544E-4308-A3FD-836F9EC98CB2}" presName="linNode" presStyleCnt="0"/>
      <dgm:spPr/>
    </dgm:pt>
    <dgm:pt modelId="{3DBE130C-E4CE-4ADD-ABD6-5FAFCF69C3D1}" type="pres">
      <dgm:prSet presAssocID="{6EA3A061-544E-4308-A3FD-836F9EC98CB2}" presName="parentText" presStyleLbl="node1" presStyleIdx="2" presStyleCnt="6" custScaleX="277778" custScaleY="1380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AE830-DE38-4302-AE3B-E718CA2CFBFB}" type="pres">
      <dgm:prSet presAssocID="{352F9A4B-B788-4AA4-9DD9-288BAFF4903A}" presName="sp" presStyleCnt="0"/>
      <dgm:spPr/>
    </dgm:pt>
    <dgm:pt modelId="{CB3115B9-3239-4105-93E2-92D33D38E2A2}" type="pres">
      <dgm:prSet presAssocID="{5CFC7F71-3B55-44A6-AE1A-7120E8D24879}" presName="linNode" presStyleCnt="0"/>
      <dgm:spPr/>
    </dgm:pt>
    <dgm:pt modelId="{D97C29C9-1416-47AE-908B-CE436239FA2F}" type="pres">
      <dgm:prSet presAssocID="{5CFC7F71-3B55-44A6-AE1A-7120E8D24879}" presName="parentText" presStyleLbl="node1" presStyleIdx="3" presStyleCnt="6" custScaleX="277778" custScaleY="1980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72670-7765-4B4C-9A68-1E6943FF7A2D}" type="pres">
      <dgm:prSet presAssocID="{4BC1F2F6-0242-4B3A-AE26-53C977C63CD4}" presName="sp" presStyleCnt="0"/>
      <dgm:spPr/>
    </dgm:pt>
    <dgm:pt modelId="{A1D0555F-2949-4AAA-9AD1-50886BB05540}" type="pres">
      <dgm:prSet presAssocID="{994227F0-4934-41E3-BB50-BCAB1BD58A73}" presName="linNode" presStyleCnt="0"/>
      <dgm:spPr/>
    </dgm:pt>
    <dgm:pt modelId="{38788896-B257-42A4-A076-10A981166B4A}" type="pres">
      <dgm:prSet presAssocID="{994227F0-4934-41E3-BB50-BCAB1BD58A73}" presName="parentText" presStyleLbl="node1" presStyleIdx="4" presStyleCnt="6" custScaleX="277778" custScaleY="1432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E5874-262F-43A9-9288-C1E44A4CDA31}" type="pres">
      <dgm:prSet presAssocID="{C62EB926-0083-4686-AE75-A666ED75DE67}" presName="sp" presStyleCnt="0"/>
      <dgm:spPr/>
    </dgm:pt>
    <dgm:pt modelId="{FFCD6561-9420-4421-8254-A54073D0F724}" type="pres">
      <dgm:prSet presAssocID="{7BFC4F15-7768-4A5C-829A-C5AB1EFB579A}" presName="linNode" presStyleCnt="0"/>
      <dgm:spPr/>
    </dgm:pt>
    <dgm:pt modelId="{5462C4A7-63EE-4211-AFA3-8E39556192FE}" type="pres">
      <dgm:prSet presAssocID="{7BFC4F15-7768-4A5C-829A-C5AB1EFB579A}" presName="parentText" presStyleLbl="node1" presStyleIdx="5" presStyleCnt="6" custScaleX="277778" custLinFactNeighborX="-3155" custLinFactNeighborY="11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2DAD9B-82DC-4606-9B80-C35AB59AE1B6}" srcId="{547BECAB-368D-44CE-9FF8-73584E6D96B6}" destId="{FD7F34BF-1AB7-4AD6-9CB0-328EE7A02DF8}" srcOrd="1" destOrd="0" parTransId="{147FF337-DA66-4B68-8E74-8B1B9B33BC0A}" sibTransId="{64F26CDA-F096-4BBD-9515-42B9372AE251}"/>
    <dgm:cxn modelId="{C2B0EB9F-342D-491D-8047-6B4397ACA193}" type="presOf" srcId="{547BECAB-368D-44CE-9FF8-73584E6D96B6}" destId="{E83AE9EE-CC23-466C-AF93-8B067DBEEA3E}" srcOrd="0" destOrd="0" presId="urn:microsoft.com/office/officeart/2005/8/layout/vList5"/>
    <dgm:cxn modelId="{22044205-0E64-482D-A5C9-4BB2DBF2EB31}" type="presOf" srcId="{994227F0-4934-41E3-BB50-BCAB1BD58A73}" destId="{38788896-B257-42A4-A076-10A981166B4A}" srcOrd="0" destOrd="0" presId="urn:microsoft.com/office/officeart/2005/8/layout/vList5"/>
    <dgm:cxn modelId="{35CE64C1-BF04-4A0F-A530-77511AD42971}" srcId="{547BECAB-368D-44CE-9FF8-73584E6D96B6}" destId="{4FF9B43E-4133-4D94-8671-8A036B5C8D68}" srcOrd="0" destOrd="0" parTransId="{50B9066D-99E6-4B28-B19D-36F9C065288F}" sibTransId="{F784268B-395A-4636-9B27-39FF4FF33D7E}"/>
    <dgm:cxn modelId="{1F6038F5-81CA-4B20-B14A-6E7D5F8A7C2E}" srcId="{547BECAB-368D-44CE-9FF8-73584E6D96B6}" destId="{7BFC4F15-7768-4A5C-829A-C5AB1EFB579A}" srcOrd="5" destOrd="0" parTransId="{9A163996-04C9-4BEB-B2BB-47C721A6FFAC}" sibTransId="{7CDE8C80-89B9-4B8F-AB69-DDBBCD1B575E}"/>
    <dgm:cxn modelId="{5D500410-8D93-4843-B12F-EC233CD702AB}" srcId="{547BECAB-368D-44CE-9FF8-73584E6D96B6}" destId="{6EA3A061-544E-4308-A3FD-836F9EC98CB2}" srcOrd="2" destOrd="0" parTransId="{09B65292-4A20-47D1-8DDB-3AF52198FBF4}" sibTransId="{352F9A4B-B788-4AA4-9DD9-288BAFF4903A}"/>
    <dgm:cxn modelId="{BA3C3C35-C123-4070-8FCF-3EAD40E480EA}" srcId="{547BECAB-368D-44CE-9FF8-73584E6D96B6}" destId="{5CFC7F71-3B55-44A6-AE1A-7120E8D24879}" srcOrd="3" destOrd="0" parTransId="{32ABA84D-E337-481A-9BA9-E59DE2B671FF}" sibTransId="{4BC1F2F6-0242-4B3A-AE26-53C977C63CD4}"/>
    <dgm:cxn modelId="{F4F7D5F8-3E81-4472-9424-1CD7C5B88C6A}" type="presOf" srcId="{FD7F34BF-1AB7-4AD6-9CB0-328EE7A02DF8}" destId="{CED8FEDB-3CCB-4F15-B519-115B20892C9E}" srcOrd="0" destOrd="0" presId="urn:microsoft.com/office/officeart/2005/8/layout/vList5"/>
    <dgm:cxn modelId="{B54BE4CC-9062-4BC6-AFA1-F09C2A689DC2}" type="presOf" srcId="{6EA3A061-544E-4308-A3FD-836F9EC98CB2}" destId="{3DBE130C-E4CE-4ADD-ABD6-5FAFCF69C3D1}" srcOrd="0" destOrd="0" presId="urn:microsoft.com/office/officeart/2005/8/layout/vList5"/>
    <dgm:cxn modelId="{D9096521-8E97-4942-B0BC-2C2C4F808D6D}" type="presOf" srcId="{7BFC4F15-7768-4A5C-829A-C5AB1EFB579A}" destId="{5462C4A7-63EE-4211-AFA3-8E39556192FE}" srcOrd="0" destOrd="0" presId="urn:microsoft.com/office/officeart/2005/8/layout/vList5"/>
    <dgm:cxn modelId="{B6D9D054-27B3-4DB7-8475-EBCAF88E748C}" type="presOf" srcId="{4FF9B43E-4133-4D94-8671-8A036B5C8D68}" destId="{6495EF21-A615-4C73-8642-1BFCBA909773}" srcOrd="0" destOrd="0" presId="urn:microsoft.com/office/officeart/2005/8/layout/vList5"/>
    <dgm:cxn modelId="{3967E160-E82A-4F2F-8135-E8358433C7DF}" type="presOf" srcId="{5CFC7F71-3B55-44A6-AE1A-7120E8D24879}" destId="{D97C29C9-1416-47AE-908B-CE436239FA2F}" srcOrd="0" destOrd="0" presId="urn:microsoft.com/office/officeart/2005/8/layout/vList5"/>
    <dgm:cxn modelId="{546098F1-DECA-4409-A9D5-B7257EA2E2A5}" srcId="{547BECAB-368D-44CE-9FF8-73584E6D96B6}" destId="{994227F0-4934-41E3-BB50-BCAB1BD58A73}" srcOrd="4" destOrd="0" parTransId="{503D99DB-B1BC-46D5-8E10-53515D66D4B0}" sibTransId="{C62EB926-0083-4686-AE75-A666ED75DE67}"/>
    <dgm:cxn modelId="{63806BF0-BFA8-47C7-89DC-CD00214AB74A}" type="presParOf" srcId="{E83AE9EE-CC23-466C-AF93-8B067DBEEA3E}" destId="{AC77781B-C50D-4571-A0E5-7FDE0222A054}" srcOrd="0" destOrd="0" presId="urn:microsoft.com/office/officeart/2005/8/layout/vList5"/>
    <dgm:cxn modelId="{D7F545A9-4600-4D03-851F-218797E0708F}" type="presParOf" srcId="{AC77781B-C50D-4571-A0E5-7FDE0222A054}" destId="{6495EF21-A615-4C73-8642-1BFCBA909773}" srcOrd="0" destOrd="0" presId="urn:microsoft.com/office/officeart/2005/8/layout/vList5"/>
    <dgm:cxn modelId="{D417EA33-9B35-47EA-8F4B-D7AE5D9E5E9D}" type="presParOf" srcId="{E83AE9EE-CC23-466C-AF93-8B067DBEEA3E}" destId="{737A4752-5BC8-4472-AD6F-8766E91D6B18}" srcOrd="1" destOrd="0" presId="urn:microsoft.com/office/officeart/2005/8/layout/vList5"/>
    <dgm:cxn modelId="{9598CF16-0A3D-42F1-A62C-5997321DF6B1}" type="presParOf" srcId="{E83AE9EE-CC23-466C-AF93-8B067DBEEA3E}" destId="{860EBC9D-B6DD-48F1-A36D-897FEEF6047B}" srcOrd="2" destOrd="0" presId="urn:microsoft.com/office/officeart/2005/8/layout/vList5"/>
    <dgm:cxn modelId="{786D2550-96D6-4EE1-9C7E-03C18A4DB994}" type="presParOf" srcId="{860EBC9D-B6DD-48F1-A36D-897FEEF6047B}" destId="{CED8FEDB-3CCB-4F15-B519-115B20892C9E}" srcOrd="0" destOrd="0" presId="urn:microsoft.com/office/officeart/2005/8/layout/vList5"/>
    <dgm:cxn modelId="{074A86CB-272B-4A3F-97FB-657797837D42}" type="presParOf" srcId="{E83AE9EE-CC23-466C-AF93-8B067DBEEA3E}" destId="{0069FFAD-5EAD-443D-9A84-A997F7E68E6B}" srcOrd="3" destOrd="0" presId="urn:microsoft.com/office/officeart/2005/8/layout/vList5"/>
    <dgm:cxn modelId="{508A1538-6810-41E2-9620-69D89CD51DE6}" type="presParOf" srcId="{E83AE9EE-CC23-466C-AF93-8B067DBEEA3E}" destId="{05A9E663-6026-46C6-9514-1D999BB26F34}" srcOrd="4" destOrd="0" presId="urn:microsoft.com/office/officeart/2005/8/layout/vList5"/>
    <dgm:cxn modelId="{3283BBDC-0539-4FFD-B02E-438A687E3DA9}" type="presParOf" srcId="{05A9E663-6026-46C6-9514-1D999BB26F34}" destId="{3DBE130C-E4CE-4ADD-ABD6-5FAFCF69C3D1}" srcOrd="0" destOrd="0" presId="urn:microsoft.com/office/officeart/2005/8/layout/vList5"/>
    <dgm:cxn modelId="{84866FF3-8B08-49AF-9623-1F7CFD803014}" type="presParOf" srcId="{E83AE9EE-CC23-466C-AF93-8B067DBEEA3E}" destId="{15EAE830-DE38-4302-AE3B-E718CA2CFBFB}" srcOrd="5" destOrd="0" presId="urn:microsoft.com/office/officeart/2005/8/layout/vList5"/>
    <dgm:cxn modelId="{1869BC58-EB38-4164-A2FD-445936FA0D76}" type="presParOf" srcId="{E83AE9EE-CC23-466C-AF93-8B067DBEEA3E}" destId="{CB3115B9-3239-4105-93E2-92D33D38E2A2}" srcOrd="6" destOrd="0" presId="urn:microsoft.com/office/officeart/2005/8/layout/vList5"/>
    <dgm:cxn modelId="{3AF535FD-E3BC-4C8F-AF59-0005DCDBC0FB}" type="presParOf" srcId="{CB3115B9-3239-4105-93E2-92D33D38E2A2}" destId="{D97C29C9-1416-47AE-908B-CE436239FA2F}" srcOrd="0" destOrd="0" presId="urn:microsoft.com/office/officeart/2005/8/layout/vList5"/>
    <dgm:cxn modelId="{5976B762-250F-44BF-ACE0-FEA9D84732C3}" type="presParOf" srcId="{E83AE9EE-CC23-466C-AF93-8B067DBEEA3E}" destId="{47F72670-7765-4B4C-9A68-1E6943FF7A2D}" srcOrd="7" destOrd="0" presId="urn:microsoft.com/office/officeart/2005/8/layout/vList5"/>
    <dgm:cxn modelId="{D08619BE-C750-435E-B16D-E794B4A21B88}" type="presParOf" srcId="{E83AE9EE-CC23-466C-AF93-8B067DBEEA3E}" destId="{A1D0555F-2949-4AAA-9AD1-50886BB05540}" srcOrd="8" destOrd="0" presId="urn:microsoft.com/office/officeart/2005/8/layout/vList5"/>
    <dgm:cxn modelId="{3D20D5EA-A338-471E-B003-82E18B3D5E7A}" type="presParOf" srcId="{A1D0555F-2949-4AAA-9AD1-50886BB05540}" destId="{38788896-B257-42A4-A076-10A981166B4A}" srcOrd="0" destOrd="0" presId="urn:microsoft.com/office/officeart/2005/8/layout/vList5"/>
    <dgm:cxn modelId="{94669774-04DD-41FA-B0C6-44C1DB45B555}" type="presParOf" srcId="{E83AE9EE-CC23-466C-AF93-8B067DBEEA3E}" destId="{CCCE5874-262F-43A9-9288-C1E44A4CDA31}" srcOrd="9" destOrd="0" presId="urn:microsoft.com/office/officeart/2005/8/layout/vList5"/>
    <dgm:cxn modelId="{17B84D8E-821E-4DD8-857D-348D2E7B231E}" type="presParOf" srcId="{E83AE9EE-CC23-466C-AF93-8B067DBEEA3E}" destId="{FFCD6561-9420-4421-8254-A54073D0F724}" srcOrd="10" destOrd="0" presId="urn:microsoft.com/office/officeart/2005/8/layout/vList5"/>
    <dgm:cxn modelId="{592E7786-A7FB-4E1A-B982-41B0A408E6F5}" type="presParOf" srcId="{FFCD6561-9420-4421-8254-A54073D0F724}" destId="{5462C4A7-63EE-4211-AFA3-8E39556192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127418-4A2A-46AC-B384-47E31B0EDB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82BB96-449F-417B-874B-4DB15B9C1083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dirty="0" smtClean="0"/>
            <a:t>Обособленное определение </a:t>
          </a:r>
          <a:endParaRPr lang="ru-RU" dirty="0"/>
        </a:p>
      </dgm:t>
    </dgm:pt>
    <dgm:pt modelId="{5F345B1E-5BE0-443A-8076-851328EE1C10}" type="parTrans" cxnId="{4E215112-87E6-4E64-B1C0-943E8974E975}">
      <dgm:prSet/>
      <dgm:spPr/>
      <dgm:t>
        <a:bodyPr/>
        <a:lstStyle/>
        <a:p>
          <a:endParaRPr lang="ru-RU"/>
        </a:p>
      </dgm:t>
    </dgm:pt>
    <dgm:pt modelId="{CDC57E07-9E9D-4EE1-A6DA-51A3DD19E6E6}" type="sibTrans" cxnId="{4E215112-87E6-4E64-B1C0-943E8974E975}">
      <dgm:prSet/>
      <dgm:spPr/>
      <dgm:t>
        <a:bodyPr/>
        <a:lstStyle/>
        <a:p>
          <a:endParaRPr lang="ru-RU"/>
        </a:p>
      </dgm:t>
    </dgm:pt>
    <dgm:pt modelId="{5F0EA4BF-401B-49B7-B352-06E7E6F2497A}" type="pres">
      <dgm:prSet presAssocID="{92127418-4A2A-46AC-B384-47E31B0EDB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861BAD-AD76-48C6-953E-C6075DADE9AB}" type="pres">
      <dgm:prSet presAssocID="{7082BB96-449F-417B-874B-4DB15B9C1083}" presName="parentText" presStyleLbl="node1" presStyleIdx="0" presStyleCnt="1" custLinFactX="12658" custLinFactNeighborX="100000" custLinFactNeighborY="-511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254E9F-1C6B-407B-9A92-80CDC98EA879}" type="presOf" srcId="{7082BB96-449F-417B-874B-4DB15B9C1083}" destId="{73861BAD-AD76-48C6-953E-C6075DADE9AB}" srcOrd="0" destOrd="0" presId="urn:microsoft.com/office/officeart/2005/8/layout/vList2"/>
    <dgm:cxn modelId="{4E215112-87E6-4E64-B1C0-943E8974E975}" srcId="{92127418-4A2A-46AC-B384-47E31B0EDBA7}" destId="{7082BB96-449F-417B-874B-4DB15B9C1083}" srcOrd="0" destOrd="0" parTransId="{5F345B1E-5BE0-443A-8076-851328EE1C10}" sibTransId="{CDC57E07-9E9D-4EE1-A6DA-51A3DD19E6E6}"/>
    <dgm:cxn modelId="{7021EA1A-457B-42CC-AEAC-5959E9001D62}" type="presOf" srcId="{92127418-4A2A-46AC-B384-47E31B0EDBA7}" destId="{5F0EA4BF-401B-49B7-B352-06E7E6F2497A}" srcOrd="0" destOrd="0" presId="urn:microsoft.com/office/officeart/2005/8/layout/vList2"/>
    <dgm:cxn modelId="{AC3F5F70-294B-4993-AFCA-B05ABE4A4433}" type="presParOf" srcId="{5F0EA4BF-401B-49B7-B352-06E7E6F2497A}" destId="{73861BAD-AD76-48C6-953E-C6075DADE9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1DE9A4-91F6-49F7-A823-522D3BE855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F51D01-F913-413C-8A56-7F0624F84F0E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dirty="0" smtClean="0"/>
            <a:t>Обособленное обстоятельство</a:t>
          </a:r>
          <a:endParaRPr lang="ru-RU" dirty="0"/>
        </a:p>
      </dgm:t>
    </dgm:pt>
    <dgm:pt modelId="{474B9723-3286-4D29-9B6F-0E93E9A45F96}" type="parTrans" cxnId="{9224D2AF-45B6-498D-9D8E-CE1E07C7871D}">
      <dgm:prSet/>
      <dgm:spPr/>
      <dgm:t>
        <a:bodyPr/>
        <a:lstStyle/>
        <a:p>
          <a:endParaRPr lang="ru-RU"/>
        </a:p>
      </dgm:t>
    </dgm:pt>
    <dgm:pt modelId="{D809439E-D731-464C-8C47-B005EDB501B5}" type="sibTrans" cxnId="{9224D2AF-45B6-498D-9D8E-CE1E07C7871D}">
      <dgm:prSet/>
      <dgm:spPr/>
      <dgm:t>
        <a:bodyPr/>
        <a:lstStyle/>
        <a:p>
          <a:endParaRPr lang="ru-RU"/>
        </a:p>
      </dgm:t>
    </dgm:pt>
    <dgm:pt modelId="{08C619A5-3BA1-49B2-B88C-D3658B81A831}" type="pres">
      <dgm:prSet presAssocID="{F21DE9A4-91F6-49F7-A823-522D3BE855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F5A3B9-9584-4ED0-A40A-9A6A19BCE39D}" type="pres">
      <dgm:prSet presAssocID="{B8F51D01-F913-413C-8A56-7F0624F84F0E}" presName="parentText" presStyleLbl="node1" presStyleIdx="0" presStyleCnt="1" custLinFactNeighborX="-41892" custLinFactNeighborY="-189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24D2AF-45B6-498D-9D8E-CE1E07C7871D}" srcId="{F21DE9A4-91F6-49F7-A823-522D3BE855DF}" destId="{B8F51D01-F913-413C-8A56-7F0624F84F0E}" srcOrd="0" destOrd="0" parTransId="{474B9723-3286-4D29-9B6F-0E93E9A45F96}" sibTransId="{D809439E-D731-464C-8C47-B005EDB501B5}"/>
    <dgm:cxn modelId="{860FE50E-FE16-4E84-AF9C-E8D03203A446}" type="presOf" srcId="{B8F51D01-F913-413C-8A56-7F0624F84F0E}" destId="{18F5A3B9-9584-4ED0-A40A-9A6A19BCE39D}" srcOrd="0" destOrd="0" presId="urn:microsoft.com/office/officeart/2005/8/layout/vList2"/>
    <dgm:cxn modelId="{33072864-6E45-46E5-A2CD-632925E3B65F}" type="presOf" srcId="{F21DE9A4-91F6-49F7-A823-522D3BE855DF}" destId="{08C619A5-3BA1-49B2-B88C-D3658B81A831}" srcOrd="0" destOrd="0" presId="urn:microsoft.com/office/officeart/2005/8/layout/vList2"/>
    <dgm:cxn modelId="{7420E130-32C2-4D41-8E80-73E796FB21F0}" type="presParOf" srcId="{08C619A5-3BA1-49B2-B88C-D3658B81A831}" destId="{18F5A3B9-9584-4ED0-A40A-9A6A19BCE3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15CA56-8583-4514-B41F-E1881E840B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17A4F7-50BA-4608-BAF5-801892CAB956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dirty="0" smtClean="0"/>
            <a:t>Обособленное приложение</a:t>
          </a:r>
          <a:endParaRPr lang="ru-RU" dirty="0"/>
        </a:p>
      </dgm:t>
    </dgm:pt>
    <dgm:pt modelId="{A2B0ECE9-3E47-4B6F-9666-93B7698A667B}" type="parTrans" cxnId="{1486E899-CE94-4CF2-B816-629C67C1D6D5}">
      <dgm:prSet/>
      <dgm:spPr/>
      <dgm:t>
        <a:bodyPr/>
        <a:lstStyle/>
        <a:p>
          <a:endParaRPr lang="ru-RU"/>
        </a:p>
      </dgm:t>
    </dgm:pt>
    <dgm:pt modelId="{CC7ACC3B-FA2A-42F8-A387-FB62A2553EDE}" type="sibTrans" cxnId="{1486E899-CE94-4CF2-B816-629C67C1D6D5}">
      <dgm:prSet/>
      <dgm:spPr/>
      <dgm:t>
        <a:bodyPr/>
        <a:lstStyle/>
        <a:p>
          <a:endParaRPr lang="ru-RU"/>
        </a:p>
      </dgm:t>
    </dgm:pt>
    <dgm:pt modelId="{8A926029-9B72-44CB-BD4F-E23BD24591B0}" type="pres">
      <dgm:prSet presAssocID="{FB15CA56-8583-4514-B41F-E1881E840B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006DDC-A9E8-439D-9F8F-38D1A1468DC4}" type="pres">
      <dgm:prSet presAssocID="{0117A4F7-50BA-4608-BAF5-801892CAB9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8FF4E3-E5ED-4F58-96A2-05584E8D9E9C}" type="presOf" srcId="{0117A4F7-50BA-4608-BAF5-801892CAB956}" destId="{3D006DDC-A9E8-439D-9F8F-38D1A1468DC4}" srcOrd="0" destOrd="0" presId="urn:microsoft.com/office/officeart/2005/8/layout/vList2"/>
    <dgm:cxn modelId="{1486E899-CE94-4CF2-B816-629C67C1D6D5}" srcId="{FB15CA56-8583-4514-B41F-E1881E840BFF}" destId="{0117A4F7-50BA-4608-BAF5-801892CAB956}" srcOrd="0" destOrd="0" parTransId="{A2B0ECE9-3E47-4B6F-9666-93B7698A667B}" sibTransId="{CC7ACC3B-FA2A-42F8-A387-FB62A2553EDE}"/>
    <dgm:cxn modelId="{C5AB7132-332E-4F88-A8C7-EEA55913AC6D}" type="presOf" srcId="{FB15CA56-8583-4514-B41F-E1881E840BFF}" destId="{8A926029-9B72-44CB-BD4F-E23BD24591B0}" srcOrd="0" destOrd="0" presId="urn:microsoft.com/office/officeart/2005/8/layout/vList2"/>
    <dgm:cxn modelId="{768A1784-9FF5-4905-A93E-35883089E294}" type="presParOf" srcId="{8A926029-9B72-44CB-BD4F-E23BD24591B0}" destId="{3D006DDC-A9E8-439D-9F8F-38D1A1468D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7BECAB-368D-44CE-9FF8-73584E6D96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F9B43E-4133-4D94-8671-8A036B5C8D68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 rtl="0"/>
          <a:r>
            <a:rPr lang="ru-RU" sz="2000" dirty="0" smtClean="0">
              <a:solidFill>
                <a:schemeClr val="tx1"/>
              </a:solidFill>
            </a:rPr>
            <a:t>1.Пугачёв грозно взглянул на старика и сказал ему: «Как ты смел противиться мне, своему государю?» </a:t>
          </a:r>
          <a:endParaRPr lang="ru-RU" sz="2000" dirty="0">
            <a:solidFill>
              <a:schemeClr val="tx1"/>
            </a:solidFill>
          </a:endParaRPr>
        </a:p>
      </dgm:t>
    </dgm:pt>
    <dgm:pt modelId="{50B9066D-99E6-4B28-B19D-36F9C065288F}" type="parTrans" cxnId="{35CE64C1-BF04-4A0F-A530-77511AD42971}">
      <dgm:prSet/>
      <dgm:spPr/>
      <dgm:t>
        <a:bodyPr/>
        <a:lstStyle/>
        <a:p>
          <a:endParaRPr lang="ru-RU"/>
        </a:p>
      </dgm:t>
    </dgm:pt>
    <dgm:pt modelId="{F784268B-395A-4636-9B27-39FF4FF33D7E}" type="sibTrans" cxnId="{35CE64C1-BF04-4A0F-A530-77511AD42971}">
      <dgm:prSet/>
      <dgm:spPr/>
      <dgm:t>
        <a:bodyPr/>
        <a:lstStyle/>
        <a:p>
          <a:endParaRPr lang="ru-RU"/>
        </a:p>
      </dgm:t>
    </dgm:pt>
    <dgm:pt modelId="{FD7F34BF-1AB7-4AD6-9CB0-328EE7A02DF8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 rtl="0"/>
          <a:r>
            <a:rPr lang="ru-RU" sz="2000" dirty="0" smtClean="0">
              <a:solidFill>
                <a:schemeClr val="tx1"/>
              </a:solidFill>
            </a:rPr>
            <a:t>2. Я решился сделать из нее змей и, пользуясь сном Бопре, принялся за работу.</a:t>
          </a:r>
          <a:endParaRPr lang="ru-RU" sz="2000" dirty="0">
            <a:solidFill>
              <a:schemeClr val="tx1"/>
            </a:solidFill>
          </a:endParaRPr>
        </a:p>
      </dgm:t>
    </dgm:pt>
    <dgm:pt modelId="{147FF337-DA66-4B68-8E74-8B1B9B33BC0A}" type="parTrans" cxnId="{852DAD9B-82DC-4606-9B80-C35AB59AE1B6}">
      <dgm:prSet/>
      <dgm:spPr/>
      <dgm:t>
        <a:bodyPr/>
        <a:lstStyle/>
        <a:p>
          <a:endParaRPr lang="ru-RU"/>
        </a:p>
      </dgm:t>
    </dgm:pt>
    <dgm:pt modelId="{64F26CDA-F096-4BBD-9515-42B9372AE251}" type="sibTrans" cxnId="{852DAD9B-82DC-4606-9B80-C35AB59AE1B6}">
      <dgm:prSet/>
      <dgm:spPr/>
      <dgm:t>
        <a:bodyPr/>
        <a:lstStyle/>
        <a:p>
          <a:endParaRPr lang="ru-RU"/>
        </a:p>
      </dgm:t>
    </dgm:pt>
    <dgm:pt modelId="{6EA3A061-544E-4308-A3FD-836F9EC98CB2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 rtl="0"/>
          <a:r>
            <a:rPr lang="ru-RU" sz="2000" dirty="0" smtClean="0">
              <a:solidFill>
                <a:schemeClr val="tx1"/>
              </a:solidFill>
            </a:rPr>
            <a:t>3. Я жил недорослем, гоняя голубей и играя в чехарду с дворовыми мальчишками.</a:t>
          </a:r>
          <a:endParaRPr lang="ru-RU" sz="2000" dirty="0">
            <a:solidFill>
              <a:schemeClr val="tx1"/>
            </a:solidFill>
          </a:endParaRPr>
        </a:p>
      </dgm:t>
    </dgm:pt>
    <dgm:pt modelId="{09B65292-4A20-47D1-8DDB-3AF52198FBF4}" type="parTrans" cxnId="{5D500410-8D93-4843-B12F-EC233CD702AB}">
      <dgm:prSet/>
      <dgm:spPr/>
      <dgm:t>
        <a:bodyPr/>
        <a:lstStyle/>
        <a:p>
          <a:endParaRPr lang="ru-RU"/>
        </a:p>
      </dgm:t>
    </dgm:pt>
    <dgm:pt modelId="{352F9A4B-B788-4AA4-9DD9-288BAFF4903A}" type="sibTrans" cxnId="{5D500410-8D93-4843-B12F-EC233CD702AB}">
      <dgm:prSet/>
      <dgm:spPr/>
      <dgm:t>
        <a:bodyPr/>
        <a:lstStyle/>
        <a:p>
          <a:endParaRPr lang="ru-RU"/>
        </a:p>
      </dgm:t>
    </dgm:pt>
    <dgm:pt modelId="{5CFC7F71-3B55-44A6-AE1A-7120E8D24879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 rtl="0"/>
          <a:r>
            <a:rPr lang="ru-RU" sz="2000" dirty="0" smtClean="0">
              <a:solidFill>
                <a:schemeClr val="tx1"/>
              </a:solidFill>
            </a:rPr>
            <a:t>4. В это время батюшка нанял для меня француза, мосье Бопре, которого выписали из Москвы вместе с годовым запасом вина и прованского масла.</a:t>
          </a:r>
          <a:endParaRPr lang="ru-RU" sz="2000" dirty="0">
            <a:solidFill>
              <a:schemeClr val="tx1"/>
            </a:solidFill>
          </a:endParaRPr>
        </a:p>
      </dgm:t>
    </dgm:pt>
    <dgm:pt modelId="{32ABA84D-E337-481A-9BA9-E59DE2B671FF}" type="parTrans" cxnId="{BA3C3C35-C123-4070-8FCF-3EAD40E480EA}">
      <dgm:prSet/>
      <dgm:spPr/>
      <dgm:t>
        <a:bodyPr/>
        <a:lstStyle/>
        <a:p>
          <a:endParaRPr lang="ru-RU"/>
        </a:p>
      </dgm:t>
    </dgm:pt>
    <dgm:pt modelId="{4BC1F2F6-0242-4B3A-AE26-53C977C63CD4}" type="sibTrans" cxnId="{BA3C3C35-C123-4070-8FCF-3EAD40E480EA}">
      <dgm:prSet/>
      <dgm:spPr/>
      <dgm:t>
        <a:bodyPr/>
        <a:lstStyle/>
        <a:p>
          <a:endParaRPr lang="ru-RU"/>
        </a:p>
      </dgm:t>
    </dgm:pt>
    <dgm:pt modelId="{994227F0-4934-41E3-BB50-BCAB1BD58A73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 rtl="0"/>
          <a:r>
            <a:rPr lang="ru-RU" sz="2000" dirty="0" smtClean="0">
              <a:solidFill>
                <a:schemeClr val="tx1"/>
              </a:solidFill>
            </a:rPr>
            <a:t>5.Неожиданно происшествия, имевшие важное влияние на мою жизнь, дали вдруг моей душе сильное и благое потрясение.</a:t>
          </a:r>
          <a:endParaRPr lang="ru-RU" sz="2000" dirty="0">
            <a:solidFill>
              <a:schemeClr val="tx1"/>
            </a:solidFill>
          </a:endParaRPr>
        </a:p>
      </dgm:t>
    </dgm:pt>
    <dgm:pt modelId="{503D99DB-B1BC-46D5-8E10-53515D66D4B0}" type="parTrans" cxnId="{546098F1-DECA-4409-A9D5-B7257EA2E2A5}">
      <dgm:prSet/>
      <dgm:spPr/>
      <dgm:t>
        <a:bodyPr/>
        <a:lstStyle/>
        <a:p>
          <a:endParaRPr lang="ru-RU"/>
        </a:p>
      </dgm:t>
    </dgm:pt>
    <dgm:pt modelId="{C62EB926-0083-4686-AE75-A666ED75DE67}" type="sibTrans" cxnId="{546098F1-DECA-4409-A9D5-B7257EA2E2A5}">
      <dgm:prSet/>
      <dgm:spPr/>
      <dgm:t>
        <a:bodyPr/>
        <a:lstStyle/>
        <a:p>
          <a:endParaRPr lang="ru-RU"/>
        </a:p>
      </dgm:t>
    </dgm:pt>
    <dgm:pt modelId="{7BFC4F15-7768-4A5C-829A-C5AB1EFB579A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 rtl="0"/>
          <a:r>
            <a:rPr lang="ru-RU" sz="2000" dirty="0" smtClean="0">
              <a:solidFill>
                <a:schemeClr val="tx1"/>
              </a:solidFill>
            </a:rPr>
            <a:t>6.Маша, бледная и трепещущая, подошла к Ивану Кузьмичу…</a:t>
          </a:r>
          <a:endParaRPr lang="ru-RU" sz="2000" dirty="0">
            <a:solidFill>
              <a:schemeClr val="tx1"/>
            </a:solidFill>
          </a:endParaRPr>
        </a:p>
      </dgm:t>
    </dgm:pt>
    <dgm:pt modelId="{9A163996-04C9-4BEB-B2BB-47C721A6FFAC}" type="parTrans" cxnId="{1F6038F5-81CA-4B20-B14A-6E7D5F8A7C2E}">
      <dgm:prSet/>
      <dgm:spPr/>
      <dgm:t>
        <a:bodyPr/>
        <a:lstStyle/>
        <a:p>
          <a:endParaRPr lang="ru-RU"/>
        </a:p>
      </dgm:t>
    </dgm:pt>
    <dgm:pt modelId="{7CDE8C80-89B9-4B8F-AB69-DDBBCD1B575E}" type="sibTrans" cxnId="{1F6038F5-81CA-4B20-B14A-6E7D5F8A7C2E}">
      <dgm:prSet/>
      <dgm:spPr/>
      <dgm:t>
        <a:bodyPr/>
        <a:lstStyle/>
        <a:p>
          <a:endParaRPr lang="ru-RU"/>
        </a:p>
      </dgm:t>
    </dgm:pt>
    <dgm:pt modelId="{E83AE9EE-CC23-466C-AF93-8B067DBEEA3E}" type="pres">
      <dgm:prSet presAssocID="{547BECAB-368D-44CE-9FF8-73584E6D96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77781B-C50D-4571-A0E5-7FDE0222A054}" type="pres">
      <dgm:prSet presAssocID="{4FF9B43E-4133-4D94-8671-8A036B5C8D68}" presName="linNode" presStyleCnt="0"/>
      <dgm:spPr/>
    </dgm:pt>
    <dgm:pt modelId="{6495EF21-A615-4C73-8642-1BFCBA909773}" type="pres">
      <dgm:prSet presAssocID="{4FF9B43E-4133-4D94-8671-8A036B5C8D68}" presName="parentText" presStyleLbl="node1" presStyleIdx="0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A4752-5BC8-4472-AD6F-8766E91D6B18}" type="pres">
      <dgm:prSet presAssocID="{F784268B-395A-4636-9B27-39FF4FF33D7E}" presName="sp" presStyleCnt="0"/>
      <dgm:spPr/>
    </dgm:pt>
    <dgm:pt modelId="{860EBC9D-B6DD-48F1-A36D-897FEEF6047B}" type="pres">
      <dgm:prSet presAssocID="{FD7F34BF-1AB7-4AD6-9CB0-328EE7A02DF8}" presName="linNode" presStyleCnt="0"/>
      <dgm:spPr/>
    </dgm:pt>
    <dgm:pt modelId="{CED8FEDB-3CCB-4F15-B519-115B20892C9E}" type="pres">
      <dgm:prSet presAssocID="{FD7F34BF-1AB7-4AD6-9CB0-328EE7A02DF8}" presName="parentText" presStyleLbl="node1" presStyleIdx="1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9FFAD-5EAD-443D-9A84-A997F7E68E6B}" type="pres">
      <dgm:prSet presAssocID="{64F26CDA-F096-4BBD-9515-42B9372AE251}" presName="sp" presStyleCnt="0"/>
      <dgm:spPr/>
    </dgm:pt>
    <dgm:pt modelId="{05A9E663-6026-46C6-9514-1D999BB26F34}" type="pres">
      <dgm:prSet presAssocID="{6EA3A061-544E-4308-A3FD-836F9EC98CB2}" presName="linNode" presStyleCnt="0"/>
      <dgm:spPr/>
    </dgm:pt>
    <dgm:pt modelId="{3DBE130C-E4CE-4ADD-ABD6-5FAFCF69C3D1}" type="pres">
      <dgm:prSet presAssocID="{6EA3A061-544E-4308-A3FD-836F9EC98CB2}" presName="parentText" presStyleLbl="node1" presStyleIdx="2" presStyleCnt="6" custScaleX="277778" custScaleY="1380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AE830-DE38-4302-AE3B-E718CA2CFBFB}" type="pres">
      <dgm:prSet presAssocID="{352F9A4B-B788-4AA4-9DD9-288BAFF4903A}" presName="sp" presStyleCnt="0"/>
      <dgm:spPr/>
    </dgm:pt>
    <dgm:pt modelId="{CB3115B9-3239-4105-93E2-92D33D38E2A2}" type="pres">
      <dgm:prSet presAssocID="{5CFC7F71-3B55-44A6-AE1A-7120E8D24879}" presName="linNode" presStyleCnt="0"/>
      <dgm:spPr/>
    </dgm:pt>
    <dgm:pt modelId="{D97C29C9-1416-47AE-908B-CE436239FA2F}" type="pres">
      <dgm:prSet presAssocID="{5CFC7F71-3B55-44A6-AE1A-7120E8D24879}" presName="parentText" presStyleLbl="node1" presStyleIdx="3" presStyleCnt="6" custScaleX="277778" custScaleY="1980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72670-7765-4B4C-9A68-1E6943FF7A2D}" type="pres">
      <dgm:prSet presAssocID="{4BC1F2F6-0242-4B3A-AE26-53C977C63CD4}" presName="sp" presStyleCnt="0"/>
      <dgm:spPr/>
    </dgm:pt>
    <dgm:pt modelId="{A1D0555F-2949-4AAA-9AD1-50886BB05540}" type="pres">
      <dgm:prSet presAssocID="{994227F0-4934-41E3-BB50-BCAB1BD58A73}" presName="linNode" presStyleCnt="0"/>
      <dgm:spPr/>
    </dgm:pt>
    <dgm:pt modelId="{38788896-B257-42A4-A076-10A981166B4A}" type="pres">
      <dgm:prSet presAssocID="{994227F0-4934-41E3-BB50-BCAB1BD58A73}" presName="parentText" presStyleLbl="node1" presStyleIdx="4" presStyleCnt="6" custScaleX="277778" custScaleY="1432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E5874-262F-43A9-9288-C1E44A4CDA31}" type="pres">
      <dgm:prSet presAssocID="{C62EB926-0083-4686-AE75-A666ED75DE67}" presName="sp" presStyleCnt="0"/>
      <dgm:spPr/>
    </dgm:pt>
    <dgm:pt modelId="{FFCD6561-9420-4421-8254-A54073D0F724}" type="pres">
      <dgm:prSet presAssocID="{7BFC4F15-7768-4A5C-829A-C5AB1EFB579A}" presName="linNode" presStyleCnt="0"/>
      <dgm:spPr/>
    </dgm:pt>
    <dgm:pt modelId="{5462C4A7-63EE-4211-AFA3-8E39556192FE}" type="pres">
      <dgm:prSet presAssocID="{7BFC4F15-7768-4A5C-829A-C5AB1EFB579A}" presName="parentText" presStyleLbl="node1" presStyleIdx="5" presStyleCnt="6" custScaleX="277778" custLinFactNeighborX="-3155" custLinFactNeighborY="11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2DAD9B-82DC-4606-9B80-C35AB59AE1B6}" srcId="{547BECAB-368D-44CE-9FF8-73584E6D96B6}" destId="{FD7F34BF-1AB7-4AD6-9CB0-328EE7A02DF8}" srcOrd="1" destOrd="0" parTransId="{147FF337-DA66-4B68-8E74-8B1B9B33BC0A}" sibTransId="{64F26CDA-F096-4BBD-9515-42B9372AE251}"/>
    <dgm:cxn modelId="{8CA82184-13E9-4EE1-8B86-C1FAEEECEE9C}" type="presOf" srcId="{547BECAB-368D-44CE-9FF8-73584E6D96B6}" destId="{E83AE9EE-CC23-466C-AF93-8B067DBEEA3E}" srcOrd="0" destOrd="0" presId="urn:microsoft.com/office/officeart/2005/8/layout/vList5"/>
    <dgm:cxn modelId="{E1C1AB2A-2E29-4984-B9D2-945B49E23B9E}" type="presOf" srcId="{994227F0-4934-41E3-BB50-BCAB1BD58A73}" destId="{38788896-B257-42A4-A076-10A981166B4A}" srcOrd="0" destOrd="0" presId="urn:microsoft.com/office/officeart/2005/8/layout/vList5"/>
    <dgm:cxn modelId="{35CE64C1-BF04-4A0F-A530-77511AD42971}" srcId="{547BECAB-368D-44CE-9FF8-73584E6D96B6}" destId="{4FF9B43E-4133-4D94-8671-8A036B5C8D68}" srcOrd="0" destOrd="0" parTransId="{50B9066D-99E6-4B28-B19D-36F9C065288F}" sibTransId="{F784268B-395A-4636-9B27-39FF4FF33D7E}"/>
    <dgm:cxn modelId="{1F6038F5-81CA-4B20-B14A-6E7D5F8A7C2E}" srcId="{547BECAB-368D-44CE-9FF8-73584E6D96B6}" destId="{7BFC4F15-7768-4A5C-829A-C5AB1EFB579A}" srcOrd="5" destOrd="0" parTransId="{9A163996-04C9-4BEB-B2BB-47C721A6FFAC}" sibTransId="{7CDE8C80-89B9-4B8F-AB69-DDBBCD1B575E}"/>
    <dgm:cxn modelId="{5D500410-8D93-4843-B12F-EC233CD702AB}" srcId="{547BECAB-368D-44CE-9FF8-73584E6D96B6}" destId="{6EA3A061-544E-4308-A3FD-836F9EC98CB2}" srcOrd="2" destOrd="0" parTransId="{09B65292-4A20-47D1-8DDB-3AF52198FBF4}" sibTransId="{352F9A4B-B788-4AA4-9DD9-288BAFF4903A}"/>
    <dgm:cxn modelId="{BA3C3C35-C123-4070-8FCF-3EAD40E480EA}" srcId="{547BECAB-368D-44CE-9FF8-73584E6D96B6}" destId="{5CFC7F71-3B55-44A6-AE1A-7120E8D24879}" srcOrd="3" destOrd="0" parTransId="{32ABA84D-E337-481A-9BA9-E59DE2B671FF}" sibTransId="{4BC1F2F6-0242-4B3A-AE26-53C977C63CD4}"/>
    <dgm:cxn modelId="{0935F26B-B917-44FE-AF72-EA50DD4A6D57}" type="presOf" srcId="{FD7F34BF-1AB7-4AD6-9CB0-328EE7A02DF8}" destId="{CED8FEDB-3CCB-4F15-B519-115B20892C9E}" srcOrd="0" destOrd="0" presId="urn:microsoft.com/office/officeart/2005/8/layout/vList5"/>
    <dgm:cxn modelId="{CAD63B56-9B1A-47BA-AEB9-E57BC196B41C}" type="presOf" srcId="{7BFC4F15-7768-4A5C-829A-C5AB1EFB579A}" destId="{5462C4A7-63EE-4211-AFA3-8E39556192FE}" srcOrd="0" destOrd="0" presId="urn:microsoft.com/office/officeart/2005/8/layout/vList5"/>
    <dgm:cxn modelId="{41F1B6D1-392E-45CD-A73C-533799324175}" type="presOf" srcId="{4FF9B43E-4133-4D94-8671-8A036B5C8D68}" destId="{6495EF21-A615-4C73-8642-1BFCBA909773}" srcOrd="0" destOrd="0" presId="urn:microsoft.com/office/officeart/2005/8/layout/vList5"/>
    <dgm:cxn modelId="{34AC016B-5ADC-462F-89C5-554B3D9442B9}" type="presOf" srcId="{6EA3A061-544E-4308-A3FD-836F9EC98CB2}" destId="{3DBE130C-E4CE-4ADD-ABD6-5FAFCF69C3D1}" srcOrd="0" destOrd="0" presId="urn:microsoft.com/office/officeart/2005/8/layout/vList5"/>
    <dgm:cxn modelId="{546098F1-DECA-4409-A9D5-B7257EA2E2A5}" srcId="{547BECAB-368D-44CE-9FF8-73584E6D96B6}" destId="{994227F0-4934-41E3-BB50-BCAB1BD58A73}" srcOrd="4" destOrd="0" parTransId="{503D99DB-B1BC-46D5-8E10-53515D66D4B0}" sibTransId="{C62EB926-0083-4686-AE75-A666ED75DE67}"/>
    <dgm:cxn modelId="{D692B13C-93B0-4F2B-87AF-17136AE031E9}" type="presOf" srcId="{5CFC7F71-3B55-44A6-AE1A-7120E8D24879}" destId="{D97C29C9-1416-47AE-908B-CE436239FA2F}" srcOrd="0" destOrd="0" presId="urn:microsoft.com/office/officeart/2005/8/layout/vList5"/>
    <dgm:cxn modelId="{40F389D6-4E07-44D0-AE5F-AF6F0B5C5696}" type="presParOf" srcId="{E83AE9EE-CC23-466C-AF93-8B067DBEEA3E}" destId="{AC77781B-C50D-4571-A0E5-7FDE0222A054}" srcOrd="0" destOrd="0" presId="urn:microsoft.com/office/officeart/2005/8/layout/vList5"/>
    <dgm:cxn modelId="{E3E5E150-A97C-4D32-9AF2-919317FB5926}" type="presParOf" srcId="{AC77781B-C50D-4571-A0E5-7FDE0222A054}" destId="{6495EF21-A615-4C73-8642-1BFCBA909773}" srcOrd="0" destOrd="0" presId="urn:microsoft.com/office/officeart/2005/8/layout/vList5"/>
    <dgm:cxn modelId="{A099F836-566D-48B8-9D13-A2DB8FAD7081}" type="presParOf" srcId="{E83AE9EE-CC23-466C-AF93-8B067DBEEA3E}" destId="{737A4752-5BC8-4472-AD6F-8766E91D6B18}" srcOrd="1" destOrd="0" presId="urn:microsoft.com/office/officeart/2005/8/layout/vList5"/>
    <dgm:cxn modelId="{07ECB262-4845-4CE5-89C2-A35990D714A5}" type="presParOf" srcId="{E83AE9EE-CC23-466C-AF93-8B067DBEEA3E}" destId="{860EBC9D-B6DD-48F1-A36D-897FEEF6047B}" srcOrd="2" destOrd="0" presId="urn:microsoft.com/office/officeart/2005/8/layout/vList5"/>
    <dgm:cxn modelId="{67CF2A15-3C30-4E52-B065-55F113D3F2DE}" type="presParOf" srcId="{860EBC9D-B6DD-48F1-A36D-897FEEF6047B}" destId="{CED8FEDB-3CCB-4F15-B519-115B20892C9E}" srcOrd="0" destOrd="0" presId="urn:microsoft.com/office/officeart/2005/8/layout/vList5"/>
    <dgm:cxn modelId="{A7B9BA41-A878-4F9A-B140-D82F3A0E4C1F}" type="presParOf" srcId="{E83AE9EE-CC23-466C-AF93-8B067DBEEA3E}" destId="{0069FFAD-5EAD-443D-9A84-A997F7E68E6B}" srcOrd="3" destOrd="0" presId="urn:microsoft.com/office/officeart/2005/8/layout/vList5"/>
    <dgm:cxn modelId="{FAA23B62-718F-40C6-A292-427401580BD8}" type="presParOf" srcId="{E83AE9EE-CC23-466C-AF93-8B067DBEEA3E}" destId="{05A9E663-6026-46C6-9514-1D999BB26F34}" srcOrd="4" destOrd="0" presId="urn:microsoft.com/office/officeart/2005/8/layout/vList5"/>
    <dgm:cxn modelId="{37FADAB3-453E-4CAC-880C-C3C41CABD0FF}" type="presParOf" srcId="{05A9E663-6026-46C6-9514-1D999BB26F34}" destId="{3DBE130C-E4CE-4ADD-ABD6-5FAFCF69C3D1}" srcOrd="0" destOrd="0" presId="urn:microsoft.com/office/officeart/2005/8/layout/vList5"/>
    <dgm:cxn modelId="{7F958DF7-3493-4692-BBAC-8D58BC20314F}" type="presParOf" srcId="{E83AE9EE-CC23-466C-AF93-8B067DBEEA3E}" destId="{15EAE830-DE38-4302-AE3B-E718CA2CFBFB}" srcOrd="5" destOrd="0" presId="urn:microsoft.com/office/officeart/2005/8/layout/vList5"/>
    <dgm:cxn modelId="{87F6A3E5-644F-4E6B-92F7-F6608998785A}" type="presParOf" srcId="{E83AE9EE-CC23-466C-AF93-8B067DBEEA3E}" destId="{CB3115B9-3239-4105-93E2-92D33D38E2A2}" srcOrd="6" destOrd="0" presId="urn:microsoft.com/office/officeart/2005/8/layout/vList5"/>
    <dgm:cxn modelId="{E2012090-7BE8-4EA9-A2A4-00C367EB4A84}" type="presParOf" srcId="{CB3115B9-3239-4105-93E2-92D33D38E2A2}" destId="{D97C29C9-1416-47AE-908B-CE436239FA2F}" srcOrd="0" destOrd="0" presId="urn:microsoft.com/office/officeart/2005/8/layout/vList5"/>
    <dgm:cxn modelId="{F741ED7F-F6D7-4281-B125-277173A6B226}" type="presParOf" srcId="{E83AE9EE-CC23-466C-AF93-8B067DBEEA3E}" destId="{47F72670-7765-4B4C-9A68-1E6943FF7A2D}" srcOrd="7" destOrd="0" presId="urn:microsoft.com/office/officeart/2005/8/layout/vList5"/>
    <dgm:cxn modelId="{07A17DB1-733E-4BAB-8D52-61D7225ECA2D}" type="presParOf" srcId="{E83AE9EE-CC23-466C-AF93-8B067DBEEA3E}" destId="{A1D0555F-2949-4AAA-9AD1-50886BB05540}" srcOrd="8" destOrd="0" presId="urn:microsoft.com/office/officeart/2005/8/layout/vList5"/>
    <dgm:cxn modelId="{F580945B-DAFE-4FD4-BB42-415F5A994E2F}" type="presParOf" srcId="{A1D0555F-2949-4AAA-9AD1-50886BB05540}" destId="{38788896-B257-42A4-A076-10A981166B4A}" srcOrd="0" destOrd="0" presId="urn:microsoft.com/office/officeart/2005/8/layout/vList5"/>
    <dgm:cxn modelId="{25A11260-CF24-4FAF-AEAA-812BAF6498E4}" type="presParOf" srcId="{E83AE9EE-CC23-466C-AF93-8B067DBEEA3E}" destId="{CCCE5874-262F-43A9-9288-C1E44A4CDA31}" srcOrd="9" destOrd="0" presId="urn:microsoft.com/office/officeart/2005/8/layout/vList5"/>
    <dgm:cxn modelId="{88A1E5B4-CCB1-4B04-9FF0-DD1B86DD1761}" type="presParOf" srcId="{E83AE9EE-CC23-466C-AF93-8B067DBEEA3E}" destId="{FFCD6561-9420-4421-8254-A54073D0F724}" srcOrd="10" destOrd="0" presId="urn:microsoft.com/office/officeart/2005/8/layout/vList5"/>
    <dgm:cxn modelId="{78450315-9DB9-4BCC-9DDB-08D1BAC5DF75}" type="presParOf" srcId="{FFCD6561-9420-4421-8254-A54073D0F724}" destId="{5462C4A7-63EE-4211-AFA3-8E39556192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85224-2555-42D0-A617-3E6D8686D965}">
      <dsp:nvSpPr>
        <dsp:cNvPr id="0" name=""/>
        <dsp:cNvSpPr/>
      </dsp:nvSpPr>
      <dsp:spPr>
        <a:xfrm>
          <a:off x="527433" y="0"/>
          <a:ext cx="1266079" cy="126607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6C3CA-0711-46FE-B41E-B798690CBB79}">
      <dsp:nvSpPr>
        <dsp:cNvPr id="0" name=""/>
        <dsp:cNvSpPr/>
      </dsp:nvSpPr>
      <dsp:spPr>
        <a:xfrm>
          <a:off x="162685" y="169696"/>
          <a:ext cx="2530081" cy="4500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Обособленное </a:t>
          </a:r>
          <a:endParaRPr lang="ru-RU" sz="1700" kern="1200" dirty="0"/>
        </a:p>
      </dsp:txBody>
      <dsp:txXfrm>
        <a:off x="184655" y="191666"/>
        <a:ext cx="2486141" cy="406111"/>
      </dsp:txXfrm>
    </dsp:sp>
    <dsp:sp modelId="{DBD3D15B-57D9-495D-B921-94D472443EEC}">
      <dsp:nvSpPr>
        <dsp:cNvPr id="0" name=""/>
        <dsp:cNvSpPr/>
      </dsp:nvSpPr>
      <dsp:spPr>
        <a:xfrm>
          <a:off x="451134" y="633039"/>
          <a:ext cx="2241628" cy="4500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определение</a:t>
          </a:r>
          <a:endParaRPr lang="ru-RU" sz="1600" kern="1200" dirty="0"/>
        </a:p>
      </dsp:txBody>
      <dsp:txXfrm>
        <a:off x="473104" y="655009"/>
        <a:ext cx="2197688" cy="406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5EF21-A615-4C73-8642-1BFCBA909773}">
      <dsp:nvSpPr>
        <dsp:cNvPr id="0" name=""/>
        <dsp:cNvSpPr/>
      </dsp:nvSpPr>
      <dsp:spPr>
        <a:xfrm>
          <a:off x="3895" y="1138"/>
          <a:ext cx="7976482" cy="60035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1.Пугачёв грозно взглянул на старика и сказал ему: «Как ты смел противиться мне, своему государю?»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3202" y="30445"/>
        <a:ext cx="7917868" cy="541744"/>
      </dsp:txXfrm>
    </dsp:sp>
    <dsp:sp modelId="{CED8FEDB-3CCB-4F15-B519-115B20892C9E}">
      <dsp:nvSpPr>
        <dsp:cNvPr id="0" name=""/>
        <dsp:cNvSpPr/>
      </dsp:nvSpPr>
      <dsp:spPr>
        <a:xfrm>
          <a:off x="3895" y="631514"/>
          <a:ext cx="7976482" cy="60035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2. Я решился сделать из нее змей и, пользуясь сном Бопре, принялся за работу.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3202" y="660821"/>
        <a:ext cx="7917868" cy="541744"/>
      </dsp:txXfrm>
    </dsp:sp>
    <dsp:sp modelId="{3DBE130C-E4CE-4ADD-ABD6-5FAFCF69C3D1}">
      <dsp:nvSpPr>
        <dsp:cNvPr id="0" name=""/>
        <dsp:cNvSpPr/>
      </dsp:nvSpPr>
      <dsp:spPr>
        <a:xfrm>
          <a:off x="3895" y="1261889"/>
          <a:ext cx="7976482" cy="828746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3. Я жил недорослем, гоняя голубей и играя в чехарду с дворовыми мальчишками.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4351" y="1302345"/>
        <a:ext cx="7895570" cy="747834"/>
      </dsp:txXfrm>
    </dsp:sp>
    <dsp:sp modelId="{D97C29C9-1416-47AE-908B-CE436239FA2F}">
      <dsp:nvSpPr>
        <dsp:cNvPr id="0" name=""/>
        <dsp:cNvSpPr/>
      </dsp:nvSpPr>
      <dsp:spPr>
        <a:xfrm>
          <a:off x="3895" y="2120654"/>
          <a:ext cx="7976482" cy="1189159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4. В это время батюшка нанял для меня француза, мосье Бопре, которого выписали из Москвы вместе с годовым запасом вина и прованского масла.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1945" y="2178704"/>
        <a:ext cx="7860382" cy="1073059"/>
      </dsp:txXfrm>
    </dsp:sp>
    <dsp:sp modelId="{38788896-B257-42A4-A076-10A981166B4A}">
      <dsp:nvSpPr>
        <dsp:cNvPr id="0" name=""/>
        <dsp:cNvSpPr/>
      </dsp:nvSpPr>
      <dsp:spPr>
        <a:xfrm>
          <a:off x="3895" y="3339831"/>
          <a:ext cx="7976482" cy="859826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5.Неожиданно происшествия, имевшие важное влияние на мою жизнь, дали вдруг моей душе сильное и благое потрясение.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5868" y="3381804"/>
        <a:ext cx="7892536" cy="775880"/>
      </dsp:txXfrm>
    </dsp:sp>
    <dsp:sp modelId="{5462C4A7-63EE-4211-AFA3-8E39556192FE}">
      <dsp:nvSpPr>
        <dsp:cNvPr id="0" name=""/>
        <dsp:cNvSpPr/>
      </dsp:nvSpPr>
      <dsp:spPr>
        <a:xfrm>
          <a:off x="0" y="4230813"/>
          <a:ext cx="7976482" cy="60035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6.Маша, бледная и трепещущая, подошла к Ивану Кузьмичу…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9307" y="4260120"/>
        <a:ext cx="7917868" cy="541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554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641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5609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11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810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942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584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728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0091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197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4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 ?><Relationships xmlns="http://schemas.openxmlformats.org/package/2006/relationships"><Relationship Id="rId8" Target="../diagrams/data2.xml" Type="http://schemas.openxmlformats.org/officeDocument/2006/relationships/diagramData"/><Relationship Id="rId13" Target="../media/image7.jpeg" Type="http://schemas.openxmlformats.org/officeDocument/2006/relationships/image"/><Relationship Id="rId3" Target="../diagrams/data1.xml" Type="http://schemas.openxmlformats.org/officeDocument/2006/relationships/diagramData"/><Relationship Id="rId7" Target="../diagrams/drawing1.xml" Type="http://schemas.microsoft.com/office/2007/relationships/diagramDrawing"/><Relationship Id="rId12" Target="../diagrams/drawing2.xml" Type="http://schemas.microsoft.com/office/2007/relationships/diagramDrawing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Relationship Id="rId6" Target="../diagrams/colors1.xml" Type="http://schemas.openxmlformats.org/officeDocument/2006/relationships/diagramColors"/><Relationship Id="rId11" Target="../diagrams/colors2.xml" Type="http://schemas.openxmlformats.org/officeDocument/2006/relationships/diagramColors"/><Relationship Id="rId5" Target="../diagrams/quickStyle1.xml" Type="http://schemas.openxmlformats.org/officeDocument/2006/relationships/diagramQuickStyle"/><Relationship Id="rId10" Target="../diagrams/quickStyle2.xml" Type="http://schemas.openxmlformats.org/officeDocument/2006/relationships/diagramQuickStyle"/><Relationship Id="rId4" Target="../diagrams/layout1.xml" Type="http://schemas.openxmlformats.org/officeDocument/2006/relationships/diagramLayout"/><Relationship Id="rId9" Target="../diagrams/layout2.xml" Type="http://schemas.openxmlformats.org/officeDocument/2006/relationships/diagramLayout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/Relationships>
</file>

<file path=ppt/slides/_rels/slide6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 ?><Relationships xmlns="http://schemas.openxmlformats.org/package/2006/relationships"><Relationship Id="rId3" Target="../media/image14.pn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6.png" Type="http://schemas.openxmlformats.org/officeDocument/2006/relationships/image"/><Relationship Id="rId4" Target="../media/image15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9754" y="411982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defRPr/>
            </a:pPr>
            <a:r>
              <a:rPr lang="ru-RU" altLang="ru-RU" sz="2000" b="1" kern="0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Подготовила материал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defRPr/>
            </a:pPr>
            <a:r>
              <a:rPr lang="ru-RU" altLang="ru-RU" sz="2000" b="1" kern="0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Михалёва Н.С., учитель русского языка и литературы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defRPr/>
            </a:pPr>
            <a:r>
              <a:rPr lang="ru-RU" altLang="ru-RU" sz="2000" b="1" kern="0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МКОУ «СОШ №7»                                   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2" y="433754"/>
            <a:ext cx="904615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Использование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интерактивной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доски на уроках русского языка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723" y="4283828"/>
            <a:ext cx="2809477" cy="25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9904" y="0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wiki.soiro.ru/images/Board2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22" y="0"/>
            <a:ext cx="9413643" cy="69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723" y="5908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52092" y="5380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1908" y="526941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Визуальная информация, самостоятельное составление схемы или заполнение таблицы формирует умение обучающихся анализировать, выделять главное, обобщать, лаконично излагать мысли.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23" y="562708"/>
            <a:ext cx="6283569" cy="423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9904" y="0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wiki.soiro.ru/images/Board2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04" y="184703"/>
            <a:ext cx="9413643" cy="69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723" y="5908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52092" y="5380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1908" y="52694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01262" y="5134707"/>
            <a:ext cx="58146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На интерактивной доске информация легко изменяется. Используя электронный маркер, можно перемещать картинки, надписи и другие объекты в нужное место. Материал можно открывать поэтапно. Для удобства проверки используем инструмент Шторка.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80" y="962902"/>
            <a:ext cx="4023882" cy="26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9904" y="0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wiki.soiro.ru/images/Board2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04" y="184703"/>
            <a:ext cx="9413643" cy="69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723" y="5908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52092" y="5380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1908" y="52694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01262" y="5134707"/>
            <a:ext cx="5814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Ставший традиционным контроль в форме электронных тестов позволяет учителю осуществлять обратную связь с </a:t>
            </a:r>
            <a:r>
              <a:rPr lang="ru-RU" dirty="0" smtClean="0"/>
              <a:t>обучающимися.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28" y="656493"/>
            <a:ext cx="6708297" cy="43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0892" y="1601168"/>
            <a:ext cx="646195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60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5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847" y="468924"/>
            <a:ext cx="78374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Упражнение 300.Запишите </a:t>
            </a:r>
            <a:r>
              <a:rPr lang="ru-RU" sz="2000" dirty="0">
                <a:solidFill>
                  <a:srgbClr val="002060"/>
                </a:solidFill>
              </a:rPr>
              <a:t>предложения, вставляя пропущенные буквы и запятые, раскрывая скобки.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Проносились </a:t>
            </a:r>
            <a:r>
              <a:rPr lang="ru-RU" sz="2400" dirty="0">
                <a:solidFill>
                  <a:srgbClr val="002060"/>
                </a:solidFill>
              </a:rPr>
              <a:t>(на)встречу поезда </a:t>
            </a:r>
            <a:r>
              <a:rPr lang="ru-RU" sz="2400" dirty="0" err="1">
                <a:solidFill>
                  <a:srgbClr val="002060"/>
                </a:solidFill>
              </a:rPr>
              <a:t>груж</a:t>
            </a:r>
            <a:r>
              <a:rPr lang="ru-RU" sz="2400" dirty="0">
                <a:solidFill>
                  <a:srgbClr val="002060"/>
                </a:solidFill>
              </a:rPr>
              <a:t>..(н, нн)</a:t>
            </a:r>
            <a:r>
              <a:rPr lang="ru-RU" sz="2400" dirty="0" err="1">
                <a:solidFill>
                  <a:srgbClr val="002060"/>
                </a:solidFill>
              </a:rPr>
              <a:t>ые</a:t>
            </a:r>
            <a:r>
              <a:rPr lang="ru-RU" sz="2400" dirty="0">
                <a:solidFill>
                  <a:srgbClr val="002060"/>
                </a:solidFill>
              </a:rPr>
              <a:t> рудой углём и громадными, толщиной в (пол)вагона, брёвнами. (А. Гайдар) 2. Так вот и стояла Травка и </a:t>
            </a:r>
            <a:r>
              <a:rPr lang="ru-RU" sz="2400" dirty="0" err="1">
                <a:solidFill>
                  <a:srgbClr val="002060"/>
                </a:solidFill>
              </a:rPr>
              <a:t>гл..дела</a:t>
            </a:r>
            <a:r>
              <a:rPr lang="ru-RU" sz="2400" dirty="0">
                <a:solidFill>
                  <a:srgbClr val="002060"/>
                </a:solidFill>
              </a:rPr>
              <a:t> в лицо маленького человека </a:t>
            </a:r>
            <a:r>
              <a:rPr lang="ru-RU" sz="2400" dirty="0" err="1">
                <a:solidFill>
                  <a:srgbClr val="002060"/>
                </a:solidFill>
              </a:rPr>
              <a:t>осве</a:t>
            </a:r>
            <a:r>
              <a:rPr lang="ru-RU" sz="2400" dirty="0">
                <a:solidFill>
                  <a:srgbClr val="002060"/>
                </a:solidFill>
              </a:rPr>
              <a:t>- </a:t>
            </a:r>
            <a:r>
              <a:rPr lang="ru-RU" sz="2400" dirty="0" err="1">
                <a:solidFill>
                  <a:srgbClr val="002060"/>
                </a:solidFill>
              </a:rPr>
              <a:t>щё</a:t>
            </a:r>
            <a:r>
              <a:rPr lang="ru-RU" sz="2400" dirty="0">
                <a:solidFill>
                  <a:srgbClr val="002060"/>
                </a:solidFill>
              </a:rPr>
              <a:t>(н, </a:t>
            </a:r>
            <a:r>
              <a:rPr lang="ru-RU" sz="2400" dirty="0" err="1">
                <a:solidFill>
                  <a:srgbClr val="002060"/>
                </a:solidFill>
              </a:rPr>
              <a:t>нн</a:t>
            </a:r>
            <a:r>
              <a:rPr lang="ru-RU" sz="2400" dirty="0">
                <a:solidFill>
                  <a:srgbClr val="002060"/>
                </a:solidFill>
              </a:rPr>
              <a:t>)ого последними лучами з..ходящего солнца. (М. Пришвин) 3. В это время почуяв беду человеческую Травка подошла к </a:t>
            </a:r>
            <a:r>
              <a:rPr lang="ru-RU" sz="2400" dirty="0" err="1">
                <a:solidFill>
                  <a:srgbClr val="002060"/>
                </a:solidFill>
              </a:rPr>
              <a:t>рыдающ</a:t>
            </a:r>
            <a:r>
              <a:rPr lang="ru-RU" sz="2400" dirty="0">
                <a:solidFill>
                  <a:srgbClr val="002060"/>
                </a:solidFill>
              </a:rPr>
              <a:t>..й Насте и л..знула её солёную от </a:t>
            </a:r>
            <a:r>
              <a:rPr lang="ru-RU" sz="2400" dirty="0" smtClean="0">
                <a:solidFill>
                  <a:srgbClr val="002060"/>
                </a:solidFill>
              </a:rPr>
              <a:t>слёз </a:t>
            </a:r>
            <a:r>
              <a:rPr lang="ru-RU" sz="2400" dirty="0">
                <a:solidFill>
                  <a:srgbClr val="002060"/>
                </a:solidFill>
              </a:rPr>
              <a:t>щёку. (М. Пришвин) 4. Июньское солнце жарило бе..жалостно в сухом, душном воздухе плавал тополи(н, нн)</a:t>
            </a:r>
            <a:r>
              <a:rPr lang="ru-RU" sz="2400" dirty="0" err="1">
                <a:solidFill>
                  <a:srgbClr val="002060"/>
                </a:solidFill>
              </a:rPr>
              <a:t>ый</a:t>
            </a:r>
            <a:r>
              <a:rPr lang="ru-RU" sz="2400" dirty="0">
                <a:solidFill>
                  <a:srgbClr val="002060"/>
                </a:solidFill>
              </a:rPr>
              <a:t> пух белыми лохмотьями к..тался по ш..ссе ведущ..му из села на </a:t>
            </a:r>
            <a:r>
              <a:rPr lang="ru-RU" sz="2400" dirty="0" err="1" smtClean="0">
                <a:solidFill>
                  <a:srgbClr val="002060"/>
                </a:solidFill>
              </a:rPr>
              <a:t>станц..</a:t>
            </a:r>
            <a:r>
              <a:rPr lang="ru-RU" sz="2400" dirty="0" err="1">
                <a:solidFill>
                  <a:srgbClr val="002060"/>
                </a:solidFill>
              </a:rPr>
              <a:t>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наб..вался</a:t>
            </a:r>
            <a:r>
              <a:rPr lang="ru-RU" sz="2400" dirty="0">
                <a:solidFill>
                  <a:srgbClr val="002060"/>
                </a:solidFill>
              </a:rPr>
              <a:t> в канавы и грязные от пыли пр..дорожные лопухи.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>
                <a:solidFill>
                  <a:srgbClr val="002060"/>
                </a:solidFill>
              </a:rPr>
              <a:t>А. </a:t>
            </a:r>
            <a:r>
              <a:rPr lang="ru-RU" sz="2400" dirty="0" smtClean="0">
                <a:solidFill>
                  <a:srgbClr val="002060"/>
                </a:solidFill>
              </a:rPr>
              <a:t>Иванов)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33364"/>
            <a:ext cx="9139938" cy="68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10" y="-2"/>
            <a:ext cx="9233210" cy="6927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3354" y="4871490"/>
            <a:ext cx="2562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Морфологический разбор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" name="Picture 4" descr="http://mabulle78.m.a.pic.centerblog.net/cc4bzmj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89" y="5580184"/>
            <a:ext cx="1610925" cy="12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53355" y="738554"/>
            <a:ext cx="30714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Домашнее </a:t>
            </a:r>
            <a:r>
              <a:rPr lang="ru-RU" dirty="0"/>
              <a:t>задание проверяется с помощью сканера.</a:t>
            </a:r>
          </a:p>
          <a:p>
            <a:r>
              <a:rPr lang="ru-RU" dirty="0"/>
              <a:t>Работа ученика сканируется и выводится на доску. Он поясняет свою работу. При наличии недочетов или ошибок учитель или другие ученики исправляют их.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02273" y="792373"/>
            <a:ext cx="7672215" cy="523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88936881"/>
              </p:ext>
            </p:extLst>
          </p:nvPr>
        </p:nvGraphicFramePr>
        <p:xfrm>
          <a:off x="445477" y="117231"/>
          <a:ext cx="3143898" cy="126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05966" y="736978"/>
            <a:ext cx="225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Обособленное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обстоятельство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1018" y="736978"/>
            <a:ext cx="219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Обособленное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приложение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1014761" y="1536174"/>
          <a:ext cx="7984273" cy="483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" y="0"/>
            <a:ext cx="9139938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94345872"/>
              </p:ext>
            </p:extLst>
          </p:nvPr>
        </p:nvGraphicFramePr>
        <p:xfrm>
          <a:off x="93784" y="375138"/>
          <a:ext cx="2778369" cy="109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56782510"/>
              </p:ext>
            </p:extLst>
          </p:nvPr>
        </p:nvGraphicFramePr>
        <p:xfrm>
          <a:off x="3176955" y="375138"/>
          <a:ext cx="2825260" cy="1098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18198650"/>
              </p:ext>
            </p:extLst>
          </p:nvPr>
        </p:nvGraphicFramePr>
        <p:xfrm>
          <a:off x="6154614" y="375138"/>
          <a:ext cx="2708031" cy="1098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Схема 8"/>
          <p:cNvGraphicFramePr/>
          <p:nvPr>
            <p:extLst/>
          </p:nvPr>
        </p:nvGraphicFramePr>
        <p:xfrm>
          <a:off x="1014761" y="1536174"/>
          <a:ext cx="7984273" cy="483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9465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9904" y="0"/>
            <a:ext cx="78867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https://wiki.soiro.ru/images/Board2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643" y="-81013"/>
            <a:ext cx="9413643" cy="69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723" y="5908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52092" y="5380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195754" y="5413829"/>
            <a:ext cx="5662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доску выводится готовое задание. Учащиеся выполняют его самостоятельно, затем в течение нескольких минут проверка у доски. </a:t>
            </a:r>
          </a:p>
        </p:txBody>
      </p:sp>
      <p:pic>
        <p:nvPicPr>
          <p:cNvPr id="2054" name="Picture 6" descr="http://www.uchportal.ru/_ld/354/692258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8" y="557074"/>
            <a:ext cx="6230815" cy="433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038" y="557074"/>
            <a:ext cx="6230815" cy="42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73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9904" y="0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wiki.soiro.ru/images/Board2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04" y="212065"/>
            <a:ext cx="9413643" cy="69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723" y="5908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52092" y="5380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195754" y="5552329"/>
            <a:ext cx="5662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Учитель на доске комментирует раздаточный материал или материал учебника.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54" y="831814"/>
            <a:ext cx="6700214" cy="43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876894" y="886456"/>
            <a:ext cx="3456000" cy="460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Ответ:123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76894" y="857233"/>
            <a:ext cx="3456000" cy="466432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- Конечно, (1) писал… Только он,(2)к удивлению,(3), нас стесняются, думает, мы его подхалимом дразнить будем. Чудак!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76894" y="830128"/>
            <a:ext cx="3456000" cy="4664328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995506" y="892702"/>
            <a:ext cx="3456000" cy="460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Ответ:346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995506" y="871844"/>
            <a:ext cx="3456000" cy="4608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- Смотри, (1) – указал мне вверх брат,(2) – он,(3)кажется,(4) не улетает! Он кружит над озером!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И я увидел парящего высоко в небе лебедя.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- Не </a:t>
            </a:r>
            <a:r>
              <a:rPr lang="ru-RU" sz="2400" dirty="0" smtClean="0">
                <a:solidFill>
                  <a:srgbClr val="002060"/>
                </a:solidFill>
              </a:rPr>
              <a:t>покидает </a:t>
            </a:r>
            <a:r>
              <a:rPr lang="ru-RU" sz="2400" dirty="0">
                <a:solidFill>
                  <a:srgbClr val="002060"/>
                </a:solidFill>
              </a:rPr>
              <a:t>её,(5) – сказал брат. – Значит,(6) это правда.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 flipH="1">
            <a:off x="4995506" y="857233"/>
            <a:ext cx="3456000" cy="4664328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3287"/>
            <a:ext cx="8968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Сорбонка является одним из технологических приемов. Она представляет собой карточку, где с одной стороны записывается вопрос, а с другой — ответ. </a:t>
            </a:r>
          </a:p>
        </p:txBody>
      </p:sp>
      <p:pic>
        <p:nvPicPr>
          <p:cNvPr id="9" name="Picture 2" descr="http://kurspresent.ru/uploads/3d-figures/63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92" y="4970585"/>
            <a:ext cx="2625969" cy="203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564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0" grpId="0" animBg="1"/>
      <p:bldP spid="40" grpId="1" animBg="1"/>
      <p:bldP spid="51" grpId="0" animBg="1"/>
      <p:bldP spid="5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9904" y="0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wiki.soiro.ru/images/Board2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04" y="235511"/>
            <a:ext cx="9413643" cy="69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723" y="5908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52092" y="5380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8454" y="978608"/>
            <a:ext cx="28867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Широкие возможности предоставляет интерактивная доска для словарно-семантической работы. </a:t>
            </a:r>
          </a:p>
          <a:p>
            <a:r>
              <a:rPr lang="ru-RU" dirty="0"/>
              <a:t>    На экран выводится словарное слово (или группа слов) для запоминания правописания, дается его этимология, лексическое значение.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202" y="976208"/>
            <a:ext cx="2908044" cy="21825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823" y="3421917"/>
            <a:ext cx="2664183" cy="20057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43" y="4839297"/>
            <a:ext cx="2664183" cy="20057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99" y="4839297"/>
            <a:ext cx="2761727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2450</TotalTime>
  <Words>701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Arial Black</vt:lpstr>
      <vt:lpstr>Bookman Old Style</vt:lpstr>
      <vt:lpstr>Calibri</vt:lpstr>
      <vt:lpstr>Calibri Light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</cp:lastModifiedBy>
  <cp:revision>110</cp:revision>
  <dcterms:created xsi:type="dcterms:W3CDTF">2013-11-19T05:52:05Z</dcterms:created>
  <dcterms:modified xsi:type="dcterms:W3CDTF">2018-03-24T16:20:42Z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1413133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