
<file path=[Content_Types].xml><?xml version="1.0" encoding="utf-8"?>
<Types xmlns="http://schemas.openxmlformats.org/package/2006/content-types"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udio/x-wav" Extension="WAV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C696-5424-4F2F-83C8-ABDEE89A1AF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928B-1835-4A82-8E45-0A8903810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60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C696-5424-4F2F-83C8-ABDEE89A1AF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928B-1835-4A82-8E45-0A8903810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64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C696-5424-4F2F-83C8-ABDEE89A1AF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928B-1835-4A82-8E45-0A8903810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4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C696-5424-4F2F-83C8-ABDEE89A1AF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928B-1835-4A82-8E45-0A8903810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30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C696-5424-4F2F-83C8-ABDEE89A1AF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928B-1835-4A82-8E45-0A8903810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6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C696-5424-4F2F-83C8-ABDEE89A1AF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928B-1835-4A82-8E45-0A8903810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92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C696-5424-4F2F-83C8-ABDEE89A1AF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928B-1835-4A82-8E45-0A8903810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00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C696-5424-4F2F-83C8-ABDEE89A1AF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928B-1835-4A82-8E45-0A8903810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6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C696-5424-4F2F-83C8-ABDEE89A1AF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928B-1835-4A82-8E45-0A8903810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19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C696-5424-4F2F-83C8-ABDEE89A1AF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928B-1835-4A82-8E45-0A8903810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C696-5424-4F2F-83C8-ABDEE89A1AF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928B-1835-4A82-8E45-0A8903810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7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EC696-5424-4F2F-83C8-ABDEE89A1AFB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7928B-1835-4A82-8E45-0A89038107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85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7" Target="../media/image7.png" Type="http://schemas.openxmlformats.org/officeDocument/2006/relationships/image"/><Relationship Id="rId2" Target="../media/image2.pn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6.png" Type="http://schemas.openxmlformats.org/officeDocument/2006/relationships/image"/><Relationship Id="rId5" Target="../media/image5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jpe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1841"/>
            <a:ext cx="12221261" cy="352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9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016"/>
            <a:ext cx="3816626" cy="33831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274" y="1266000"/>
            <a:ext cx="4112603" cy="35283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7829" y="0"/>
            <a:ext cx="4178884" cy="35283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2406" y="3918995"/>
            <a:ext cx="1677343" cy="87531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1832" y="5289745"/>
            <a:ext cx="1931486" cy="83725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84456" y="3976080"/>
            <a:ext cx="2185629" cy="7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33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37" y="0"/>
            <a:ext cx="4234468" cy="614098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406" y="375963"/>
            <a:ext cx="6632015" cy="38249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0656" y="5679317"/>
            <a:ext cx="1426347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/>
              <a:t>[</a:t>
            </a:r>
            <a:r>
              <a:rPr lang="ru-RU" sz="5400" b="1" dirty="0" smtClean="0"/>
              <a:t>ш</a:t>
            </a:r>
            <a:r>
              <a:rPr lang="en-US" sz="5400" b="1" dirty="0" smtClean="0"/>
              <a:t>’]</a:t>
            </a:r>
            <a:endParaRPr lang="ru-RU" sz="5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1987826" y="5492968"/>
            <a:ext cx="5645426" cy="8415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9494407" y="3767175"/>
            <a:ext cx="1628813" cy="25673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07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150382" y="1430712"/>
            <a:ext cx="1922321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9600" b="1" dirty="0" smtClean="0"/>
              <a:t>[</a:t>
            </a:r>
            <a:r>
              <a:rPr lang="ru-RU" sz="9600" b="1" dirty="0" smtClean="0"/>
              <a:t>ш</a:t>
            </a:r>
            <a:r>
              <a:rPr lang="en-US" sz="9600" b="1" dirty="0" smtClean="0"/>
              <a:t>]</a:t>
            </a:r>
            <a:endParaRPr lang="ru-RU" sz="9600" b="1" dirty="0"/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6452360" y="1522756"/>
            <a:ext cx="1392332" cy="4255278"/>
          </a:xfrm>
          <a:prstGeom prst="leftBrace">
            <a:avLst>
              <a:gd name="adj1" fmla="val 30268"/>
              <a:gd name="adj2" fmla="val 50784"/>
            </a:avLst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6" name="Picture 2" descr="http://jobs.tut.by/employer-tab-picture-resized/1746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158" y="760679"/>
            <a:ext cx="720623" cy="94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09357" y="4523888"/>
            <a:ext cx="497957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3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   </a:t>
            </a:r>
            <a:r>
              <a:rPr lang="ru-RU" sz="130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</a:t>
            </a:r>
            <a:endParaRPr lang="ru-RU" sz="13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8173531" y="523882"/>
            <a:ext cx="985878" cy="15069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74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4763"/>
            <a:ext cx="6844923" cy="517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032566" y="578766"/>
            <a:ext cx="515943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Посмотри на букву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Буква очень хороша, 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Потому что из нее 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сделать Е и Ё.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6861" y="5248660"/>
            <a:ext cx="50007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что похожа буква </a:t>
            </a:r>
            <a:r>
              <a:rPr lang="ru-RU" sz="4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зубья этого ковша.</a:t>
            </a:r>
            <a:endParaRPr lang="ru-RU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34122" y="4426208"/>
            <a:ext cx="423885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Шура сено ворошил, </a:t>
            </a: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Вилы в сене позабыл.</a:t>
            </a:r>
            <a:endParaRPr lang="ru-RU" sz="32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741064" y="1928802"/>
            <a:ext cx="811859" cy="811859"/>
          </a:xfrm>
          <a:prstGeom prst="rect">
            <a:avLst/>
          </a:prstGeom>
        </p:spPr>
      </p:pic>
      <p:pic>
        <p:nvPicPr>
          <p:cNvPr id="4" name="Рисунок 3" descr="c1d3c42fbd5ea7dff613d0f0a7e3a32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556" y="0"/>
            <a:ext cx="3820809" cy="3727412"/>
          </a:xfrm>
          <a:prstGeom prst="rect">
            <a:avLst/>
          </a:prstGeom>
        </p:spPr>
      </p:pic>
      <p:pic>
        <p:nvPicPr>
          <p:cNvPr id="5" name="Рисунок 4" descr="4f8880777b9f.pn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298980" y="1131403"/>
            <a:ext cx="2360731" cy="1348990"/>
          </a:xfrm>
          <a:prstGeom prst="rect">
            <a:avLst/>
          </a:prstGeom>
        </p:spPr>
      </p:pic>
      <p:pic>
        <p:nvPicPr>
          <p:cNvPr id="6" name="Рисунок 5" descr="Рисунок32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6058327" y="2740661"/>
            <a:ext cx="4929222" cy="36969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8711780" y="209475"/>
            <a:ext cx="1527624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b="1" dirty="0"/>
              <a:t>[</a:t>
            </a:r>
            <a:r>
              <a:rPr lang="ru-RU" sz="6600" b="1" dirty="0" err="1"/>
              <a:t>ш</a:t>
            </a:r>
            <a:r>
              <a:rPr lang="en-US" sz="6600" b="1" dirty="0"/>
              <a:t>]</a:t>
            </a:r>
            <a:endParaRPr lang="ru-RU" sz="6600" b="1" dirty="0"/>
          </a:p>
        </p:txBody>
      </p:sp>
      <p:pic>
        <p:nvPicPr>
          <p:cNvPr id="9" name="Рисунок 8" descr="fe9903c05584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1866802" y="3816337"/>
            <a:ext cx="2380109" cy="290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1596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50</Words>
  <Application>Microsoft Office PowerPoint</Application>
  <PresentationFormat>Широкоэкранный</PresentationFormat>
  <Paragraphs>12</Paragraphs>
  <Slides>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2015-12-14T15:45:57Z</dcterms:created>
  <dcterms:modified xsi:type="dcterms:W3CDTF">2015-12-14T17:18:49Z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432263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