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5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6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11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2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9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5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28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77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3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49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EE73-236A-41BA-8DE9-6D717101DC45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6C48-879A-449A-BEB3-B1C1EF9DA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9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3.xml" Type="http://schemas.openxmlformats.org/officeDocument/2006/relationships/slideLayout"/><Relationship Id="rId6" Target="../media/image5.jpeg" Type="http://schemas.openxmlformats.org/officeDocument/2006/relationships/image"/><Relationship Id="rId5" Target="../media/image4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8" Target="../media/image18.jpeg" Type="http://schemas.openxmlformats.org/officeDocument/2006/relationships/image"/><Relationship Id="rId3" Target="../media/image13.jpeg" Type="http://schemas.openxmlformats.org/officeDocument/2006/relationships/image"/><Relationship Id="rId7" Target="../media/image17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16.jpeg" Type="http://schemas.openxmlformats.org/officeDocument/2006/relationships/image"/><Relationship Id="rId5" Target="../media/image15.jpeg" Type="http://schemas.openxmlformats.org/officeDocument/2006/relationships/image"/><Relationship Id="rId4" Target="../media/image14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21.jpe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23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81100" y="1725982"/>
            <a:ext cx="8458200" cy="1000132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15</a:t>
            </a:r>
            <a:endParaRPr lang="ru-RU" sz="5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1100" y="2976123"/>
            <a:ext cx="8686800" cy="2631736"/>
          </a:xfrm>
        </p:spPr>
        <p:txBody>
          <a:bodyPr>
            <a:noAutofit/>
          </a:bodyPr>
          <a:lstStyle/>
          <a:p>
            <a:pPr algn="l"/>
            <a: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b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проекций по характеру </a:t>
            </a:r>
            <a:b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искажений.</a:t>
            </a:r>
            <a:endParaRPr lang="ru-RU" sz="5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3982" y="2684093"/>
            <a:ext cx="1796865" cy="2515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9996" y="4612942"/>
            <a:ext cx="2766240" cy="1602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1875" y="591060"/>
            <a:ext cx="3037003" cy="1710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263" y="500042"/>
            <a:ext cx="2803389" cy="1597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6223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98777" y="2605786"/>
            <a:ext cx="4572032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11423" y="1349129"/>
            <a:ext cx="1104103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схему. Перейдите на следующий слайд и вы узнаете правильный ответ. Чем они отличаются друг от друга?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4298" y="2714829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проекций по характеру искажений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6582" y="4471709"/>
            <a:ext cx="2571768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81778" y="5983259"/>
            <a:ext cx="2714644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30075" y="4471709"/>
            <a:ext cx="2643206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57582" y="453157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82513" y="459378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3348" y="598325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109877" y="3614453"/>
            <a:ext cx="1057401" cy="857256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8" idx="0"/>
          </p:cNvCxnSpPr>
          <p:nvPr/>
        </p:nvCxnSpPr>
        <p:spPr>
          <a:xfrm>
            <a:off x="8254713" y="3543017"/>
            <a:ext cx="896965" cy="928692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6124931" y="3482532"/>
            <a:ext cx="28338" cy="2500727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638577" y="392298"/>
            <a:ext cx="5386731" cy="410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Закрепление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учебного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материала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9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810116" y="4643446"/>
            <a:ext cx="2286016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52662" y="2643182"/>
            <a:ext cx="2000264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24694" y="2714620"/>
            <a:ext cx="2286016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95670" y="714356"/>
            <a:ext cx="4429156" cy="6429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024166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проекций по характеру искажений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1224" y="2714621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Равноугольные проекции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4694" y="2714621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Равновеликие проекции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7240" y="4643447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Произвольные проекции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095604" y="1500174"/>
            <a:ext cx="1357322" cy="928694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 rot="16200000" flipH="1">
            <a:off x="6971115" y="1553753"/>
            <a:ext cx="1357322" cy="9644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 rot="5400000">
            <a:off x="4202893" y="2964653"/>
            <a:ext cx="3214710" cy="158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715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03758" y="280645"/>
            <a:ext cx="1127023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виды нормальных картографических проекций по виду изображений меридианов и параллелей. Перейдите на следующий слайд и вы узнаете правильный ответ.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62" y="1108010"/>
            <a:ext cx="3474196" cy="2249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1521" y="2107960"/>
            <a:ext cx="3434306" cy="22183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24892" y="3712191"/>
            <a:ext cx="3349101" cy="19676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166910" y="3601524"/>
            <a:ext cx="64294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7102" y="4647496"/>
            <a:ext cx="42862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20847" y="5943829"/>
            <a:ext cx="35719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2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796" y="204169"/>
            <a:ext cx="1098644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нормальных картографических проекций по виду изображений меридианов и параллелей. 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796" y="820498"/>
            <a:ext cx="3219464" cy="21687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5768" y="2143115"/>
            <a:ext cx="3296977" cy="20467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8657" y="3236234"/>
            <a:ext cx="3481585" cy="20783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750722" y="5503052"/>
            <a:ext cx="2357454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Азимутальная проекция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7240" y="4572009"/>
            <a:ext cx="2286016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Коническая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548" y="3236234"/>
            <a:ext cx="214314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Цилиндрическая проекция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91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88693" y="1208190"/>
            <a:ext cx="6096000" cy="410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kk-K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адание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Составьте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синквейн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словом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«проекция»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32684" y="285192"/>
            <a:ext cx="1760610" cy="410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Рефлексия 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Е.И.Чарушин Рассказ &quot;Кабан&quot; - презентация для начальной школы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37" y="1904264"/>
            <a:ext cx="7377990" cy="439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8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59892" y="820593"/>
            <a:ext cx="10572466" cy="52168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способствовать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формированию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понятий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картографических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проекциях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Сформировать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учащихся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представление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картографических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проекциях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Систематизировать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знания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учащихся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особенностях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карт.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предмету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 </a:t>
            </a:r>
            <a:r>
              <a:rPr lang="kk-K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урока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kk-K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изучения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нового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Оборудование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компьютер, презентация,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интерактвиная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доска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урока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Вводный организационно-мотивирующий эта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Приветствие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Ознакомление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планом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Целеполагание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нового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материала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Физминутка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Закрепление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учебного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материала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Рефлексия.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синквейна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9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705" name="Rectangle 1"/>
          <p:cNvSpPr>
            <a:spLocks noChangeArrowheads="1"/>
          </p:cNvSpPr>
          <p:nvPr/>
        </p:nvSpPr>
        <p:spPr bwMode="auto">
          <a:xfrm>
            <a:off x="1851546" y="262340"/>
            <a:ext cx="885828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Классификация картографических проекций по характеру искажений.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 </a:t>
            </a: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равноугольных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(конформных) картографических проекциях масштаб зависит только от положения точки и не зависит от направления. Эллипсы искажений вырождаются в окружности.               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Примеры — проекция Меркатор, стереографическая проекция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0332" y="2297037"/>
            <a:ext cx="3214710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0182" y="2071678"/>
            <a:ext cx="5143536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310182" y="2071678"/>
            <a:ext cx="1428760" cy="25717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810644" y="2071678"/>
            <a:ext cx="1643074" cy="25717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89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842" y="428604"/>
            <a:ext cx="11423176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 В 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равновеликих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(эквивалентных) картографических проекциях сохраняются площади; точнее, площади фигур на картах, составленных в таких проекциях, пропорциональны площадям соответствующих фигур в натуре, причём коэффициент пропорциональности — величина, обратная квадрату главного масштаба карты. Эллипсы искажений всегда имеют одинаковую площадь, различаясь формой и ориентировкой.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12" y="2643182"/>
            <a:ext cx="3286148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3735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28049" y="428604"/>
            <a:ext cx="10699844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Произвольные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картографические проекции не относятся ни к равноугольным, ни к равновеликим. Из них выделяют равнопромежуточные, в которых один из главных масштабов равен единице, и ортодромические, в которых большие круги шара (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ортодромы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изображаются прямыми.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4288" y="2297938"/>
            <a:ext cx="5027366" cy="32157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1181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9729" name="Rectangle 1"/>
          <p:cNvSpPr>
            <a:spLocks noChangeArrowheads="1"/>
          </p:cNvSpPr>
          <p:nvPr/>
        </p:nvSpPr>
        <p:spPr bwMode="auto">
          <a:xfrm>
            <a:off x="701051" y="3013360"/>
            <a:ext cx="2928958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Псевдоконические проекции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— проекции, в которых параллели изображаются концентрическими окружностями, средний меридиан — прямой линией, остальные меридианы — кривыми. Часто применяется равновеликая псевдоконическая проекция Бонна; в ней с 1847 составлялась трёхвёрстная (1: 126 000) карта Европейской части России.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51" y="958110"/>
            <a:ext cx="2857520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4479371" y="3099066"/>
            <a:ext cx="2928958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Псевдоцилиндрические 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проекции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—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проекции, в которых параллели изображаются параллельными прямыми, средний меридиан — прямой линией, перпендикулярной этим прямым и являющейся осью симметрии проекций, остальные меридианы — кривыми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0809" y="958110"/>
            <a:ext cx="2786082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8329129" y="3013360"/>
            <a:ext cx="2857520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Поликонические проекции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—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проекции, в которых параллели изображаются окружностями с центрами, расположенными на одной прямой, изображающей средний меридиан.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При построении конкретных поликонических проекций ставятся дополнительные условия. Одна из поликонических проекций рекомендована для международной (1: 1 000 000) карты.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29129" y="915257"/>
            <a:ext cx="2786082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381356" y="298047"/>
            <a:ext cx="550072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виды проекций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5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369" name="Rectangle 1"/>
          <p:cNvSpPr>
            <a:spLocks noChangeArrowheads="1"/>
          </p:cNvSpPr>
          <p:nvPr/>
        </p:nvSpPr>
        <p:spPr bwMode="auto">
          <a:xfrm>
            <a:off x="327546" y="209207"/>
            <a:ext cx="116551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Картографические проекции используются также в навигации, астрономии, кристаллографии и др.; их изыскивают для целей картографирования Луны, планет и др. небесных тел.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203" y="1240867"/>
            <a:ext cx="3343701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471" y="3645993"/>
            <a:ext cx="2357454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8678" y="1240867"/>
            <a:ext cx="3013250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9702" y="1240867"/>
            <a:ext cx="2897814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04975" y="3483584"/>
            <a:ext cx="2500330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49882" y="3598320"/>
            <a:ext cx="2357454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8637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429" y="481706"/>
            <a:ext cx="3482412" cy="25344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899751" y="3189479"/>
            <a:ext cx="2571768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Юпитера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7214" y="481706"/>
            <a:ext cx="3714776" cy="25344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202966" y="3180520"/>
            <a:ext cx="314327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Меркурия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23698" y="3683439"/>
            <a:ext cx="3915442" cy="2379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245436" y="6243444"/>
            <a:ext cx="4071966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Спутники Марса: Фобос 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Деймос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81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Скачать бесшовные анимированные фоны серого цвета &quot; ТЕЛЕК.ПП.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1158" y="1214422"/>
            <a:ext cx="4286280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81752" y="1214422"/>
            <a:ext cx="4127024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244879" y="465497"/>
            <a:ext cx="650085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Спутники Юпитера, Сатурна, Урана, Нептуна, Плутона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12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521</Words>
  <Application>Microsoft Office PowerPoint</Application>
  <PresentationFormat>Широкоэкранный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Тема: Классификация проекций по характеру  искажений.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Классификация проекций по характеру  искажений.</dc:title>
  <dc:creator>9</dc:creator>
  <cp:lastModifiedBy>9</cp:lastModifiedBy>
  <cp:revision>3</cp:revision>
  <dcterms:created xsi:type="dcterms:W3CDTF">2015-05-09T15:30:52Z</dcterms:created>
  <dcterms:modified xsi:type="dcterms:W3CDTF">2015-05-09T15:57:05Z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419064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