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    </a:t>
            </a:r>
            <a:br>
              <a:rPr lang="ru-RU" smtClean="0"/>
            </a:br>
            <a:r>
              <a:rPr lang="ru-RU" smtClean="0"/>
              <a:t>Мой домашний котик Перс.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Выполнила . Аникина. И. М .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</a:t>
            </a:r>
            <a:r>
              <a:rPr lang="ru-RU" dirty="0" smtClean="0"/>
              <a:t>котике.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Моего кота зовут  Перс. </a:t>
            </a:r>
          </a:p>
          <a:p>
            <a:endParaRPr lang="ru-RU" dirty="0" smtClean="0"/>
          </a:p>
          <a:p>
            <a:r>
              <a:rPr lang="ru-RU" dirty="0" smtClean="0"/>
              <a:t>Он очень любит поиграть побегать  со</a:t>
            </a:r>
            <a:r>
              <a:rPr lang="en-US" dirty="0" smtClean="0"/>
              <a:t> </a:t>
            </a:r>
            <a:r>
              <a:rPr lang="ru-RU" dirty="0" smtClean="0"/>
              <a:t>мной.</a:t>
            </a:r>
          </a:p>
          <a:p>
            <a:endParaRPr lang="ru-RU" dirty="0" smtClean="0"/>
          </a:p>
          <a:p>
            <a:r>
              <a:rPr lang="ru-RU" dirty="0" smtClean="0"/>
              <a:t>У него очень красивая шёрстка рыжего цвета.</a:t>
            </a:r>
          </a:p>
          <a:p>
            <a:endParaRPr lang="ru-RU" dirty="0" smtClean="0"/>
          </a:p>
          <a:p>
            <a:r>
              <a:rPr lang="ru-RU" dirty="0" smtClean="0"/>
              <a:t>У него зеленые глаза похоже на бусинки.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его фото.</a:t>
            </a:r>
            <a:endParaRPr lang="ru-RU" dirty="0"/>
          </a:p>
        </p:txBody>
      </p:sp>
      <p:pic>
        <p:nvPicPr>
          <p:cNvPr id="4" name="Содержимое 3" descr="лол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8208912" cy="4752528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коту  нравится.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Ему нравится много бегать и играть.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Он любит по мурчать  когда спит.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Так же он любит когда его погладят или поносят</a:t>
            </a:r>
            <a:r>
              <a:rPr lang="en-US" dirty="0" smtClean="0"/>
              <a:t> </a:t>
            </a:r>
            <a:r>
              <a:rPr lang="ru-RU" dirty="0" smtClean="0"/>
              <a:t>на руках.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Он любит ко всем по задираться.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 много поесть.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 на прогулке.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ходит важной походкой.</a:t>
            </a:r>
          </a:p>
          <a:p>
            <a:r>
              <a:rPr lang="ru-RU" dirty="0" smtClean="0"/>
              <a:t>Играет с другими катами или кошками.</a:t>
            </a:r>
          </a:p>
          <a:p>
            <a:r>
              <a:rPr lang="ru-RU" dirty="0" smtClean="0"/>
              <a:t>Любит полазить по веткам  деревьев.</a:t>
            </a:r>
          </a:p>
          <a:p>
            <a:endParaRPr lang="ru-RU" dirty="0"/>
          </a:p>
        </p:txBody>
      </p:sp>
      <p:pic>
        <p:nvPicPr>
          <p:cNvPr id="6" name="Содержимое 3" descr="хах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356992"/>
            <a:ext cx="6912768" cy="331236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5456" cy="3949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Я очень люблю своего кота !!!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         Любите животных!!!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9600" dirty="0" smtClean="0"/>
              <a:t>        </a:t>
            </a:r>
            <a:r>
              <a:rPr lang="ru-RU" sz="9600" dirty="0" smtClean="0">
                <a:solidFill>
                  <a:schemeClr val="accent5">
                    <a:lumMod val="75000"/>
                  </a:schemeClr>
                </a:solidFill>
              </a:rPr>
              <a:t>Конец</a:t>
            </a:r>
          </a:p>
          <a:p>
            <a:pPr>
              <a:buNone/>
            </a:pPr>
            <a:r>
              <a:rPr lang="ru-RU" sz="9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Рисунок 5" descr="роро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283" r="10283"/>
          <a:stretch>
            <a:fillRect/>
          </a:stretch>
        </p:blipFill>
        <p:spPr/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114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 Мой домашний котик Перс.</vt:lpstr>
      <vt:lpstr>Немного о котике.</vt:lpstr>
      <vt:lpstr>Вот его фото.</vt:lpstr>
      <vt:lpstr>Что коту  нравится.</vt:lpstr>
      <vt:lpstr>Перс на прогулке.</vt:lpstr>
      <vt:lpstr>        Я очень люблю своего кота !!!           Любите животных!!!  </vt:lpstr>
      <vt:lpstr>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домашний котик.</dc:title>
  <dc:creator>user</dc:creator>
  <cp:lastModifiedBy>Пользователь Windows</cp:lastModifiedBy>
  <cp:revision>10</cp:revision>
  <dcterms:created xsi:type="dcterms:W3CDTF">2017-03-06T14:36:10Z</dcterms:created>
  <dcterms:modified xsi:type="dcterms:W3CDTF">2017-04-02T03:11:30Z</dcterms:modified>
</cp:coreProperties>
</file>