
<file path=[Content_Types].xml><?xml version="1.0" encoding="utf-8"?>
<Types xmlns="http://schemas.openxmlformats.org/package/2006/content-types">
  <Default ContentType="image/png" Extension="png"/>
  <Default ContentType="image/x-emf" Extension="emf"/>
  <Default ContentType="image/jpeg" Extension="jpeg"/>
  <Default ContentType="application/vnd.openxmlformats-package.relationships+xml" Extension="rels"/>
  <Default ContentType="application/xml" Extension="xml"/>
  <Default ContentType="application/vnd.openxmlformats-officedocument.vmlDrawing" Extension="vml"/>
  <Default ContentType="application/msword" Extension="doc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0000FF"/>
    <a:srgbClr val="0099FF"/>
    <a:srgbClr val="009900"/>
    <a:srgbClr val="FF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4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5995-C6FA-4042-AE5E-196A5B6C9630}" type="datetimeFigureOut">
              <a:rPr lang="ru-RU" smtClean="0"/>
              <a:t>22.07.2017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4A32-9D14-4850-AB0C-AA25DA5E4F7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5995-C6FA-4042-AE5E-196A5B6C9630}" type="datetimeFigureOut">
              <a:rPr lang="ru-RU" smtClean="0"/>
              <a:t>22.07.2017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4A32-9D14-4850-AB0C-AA25DA5E4F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5995-C6FA-4042-AE5E-196A5B6C9630}" type="datetimeFigureOut">
              <a:rPr lang="ru-RU" smtClean="0"/>
              <a:t>22.07.2017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4A32-9D14-4850-AB0C-AA25DA5E4F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5995-C6FA-4042-AE5E-196A5B6C9630}" type="datetimeFigureOut">
              <a:rPr lang="ru-RU" smtClean="0"/>
              <a:t>22.07.2017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4A32-9D14-4850-AB0C-AA25DA5E4F7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5995-C6FA-4042-AE5E-196A5B6C9630}" type="datetimeFigureOut">
              <a:rPr lang="ru-RU" smtClean="0"/>
              <a:t>22.07.2017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4A32-9D14-4850-AB0C-AA25DA5E4F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5995-C6FA-4042-AE5E-196A5B6C9630}" type="datetimeFigureOut">
              <a:rPr lang="ru-RU" smtClean="0"/>
              <a:t>22.07.2017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4A32-9D14-4850-AB0C-AA25DA5E4F7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5995-C6FA-4042-AE5E-196A5B6C9630}" type="datetimeFigureOut">
              <a:rPr lang="ru-RU" smtClean="0"/>
              <a:t>22.07.2017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4A32-9D14-4850-AB0C-AA25DA5E4F7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5995-C6FA-4042-AE5E-196A5B6C9630}" type="datetimeFigureOut">
              <a:rPr lang="ru-RU" smtClean="0"/>
              <a:t>22.07.2017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4A32-9D14-4850-AB0C-AA25DA5E4F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5995-C6FA-4042-AE5E-196A5B6C9630}" type="datetimeFigureOut">
              <a:rPr lang="ru-RU" smtClean="0"/>
              <a:t>22.07.2017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4A32-9D14-4850-AB0C-AA25DA5E4F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5995-C6FA-4042-AE5E-196A5B6C9630}" type="datetimeFigureOut">
              <a:rPr lang="ru-RU" smtClean="0"/>
              <a:t>22.07.2017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4A32-9D14-4850-AB0C-AA25DA5E4F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5995-C6FA-4042-AE5E-196A5B6C9630}" type="datetimeFigureOut">
              <a:rPr lang="ru-RU" smtClean="0"/>
              <a:t>22.07.2017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4A32-9D14-4850-AB0C-AA25DA5E4F7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D75995-C6FA-4042-AE5E-196A5B6C9630}" type="datetimeFigureOut">
              <a:rPr lang="ru-RU" smtClean="0"/>
              <a:t>22.07.2017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DE94A32-9D14-4850-AB0C-AA25DA5E4F7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Microsoft_Word_97_-_2003_Document1.doc"/><Relationship Id="rId7" Type="http://schemas.openxmlformats.org/officeDocument/2006/relationships/oleObject" Target="../embeddings/Microsoft_Word_97_-_2003_Document3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11" Type="http://schemas.openxmlformats.org/officeDocument/2006/relationships/image" Target="../media/image6.jpeg"/><Relationship Id="rId5" Type="http://schemas.openxmlformats.org/officeDocument/2006/relationships/oleObject" Target="../embeddings/Microsoft_Word_97_-_2003_Document2.doc"/><Relationship Id="rId10" Type="http://schemas.openxmlformats.org/officeDocument/2006/relationships/image" Target="../media/image5.emf"/><Relationship Id="rId4" Type="http://schemas.openxmlformats.org/officeDocument/2006/relationships/image" Target="../media/image2.emf"/><Relationship Id="rId9" Type="http://schemas.openxmlformats.org/officeDocument/2006/relationships/oleObject" Target="../embeddings/Microsoft_Word_97_-_2003_Document4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text=%D0%BA%D0%B0%D1%80%D1%82%D0%B8%D0%BD%D0%BA%D0%B8%20%D0%BF%D1%80%D0%BE%20%D1%88%D0%BA%D0%BE%D0%BB%D1%83%20%D0%B8%20%D1%83%D1%87%D0%B5%D0%BD%D0%B8%D0%BA%D0%BE%D0%B2&amp;noreask=1&amp;img_url=ipklabdo.lanta-net.ru/ipk_mediawiki/images/1/1d/%d0%a0%d0%b8%d1%81%d1%83%d0%bd%d0%be%d0%ba1%d1%82%d1%8c%d1%82%d0%b8%d1%87%d1%81.jpg&amp;pos=160&amp;rpt=simage&amp;lr=47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text=%D0%BA%D0%B0%D1%80%D1%82%D0%B8%D0%BD%D0%BA%D0%B8%20%D0%BF%D1%80%D0%BE%20%D1%88%D0%BA%D0%BE%D0%BB%D1%83%20%D0%B8%20%D1%83%D1%87%D0%B5%D0%BD%D0%B8%D0%BA%D0%BE%D0%B2&amp;noreask=1&amp;img_url=dl9.glitter-graphics.net/pub/619/619589ga2upyu3st.gif&amp;pos=23&amp;rpt=simage&amp;lr=47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text=%D0%BA%D0%B0%D1%80%D1%82%D0%B8%D0%BD%D0%BA%D0%B8%20%D0%BF%D1%80%D0%BE%20%D1%88%D0%BA%D0%BE%D0%BB%D1%83%20%D0%B8%20%D1%83%D1%87%D0%B5%D0%BD%D0%B8%D0%BA%D0%BE%D0%B2&amp;noreask=1&amp;img_url=os1.i.ua/3/1/8450931_8a71ed6b.jpg&amp;pos=70&amp;rpt=simage&amp;lr=47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7" Target="../media/image14.jpeg" Type="http://schemas.openxmlformats.org/officeDocument/2006/relationships/image"/><Relationship Id="rId2" Target="http://images.yandex.ru/yandsearch?text=%D0%BA%D0%B0%D1%80%D1%82%D0%B8%D0%BD%D0%BA%D0%B8%20%D0%BF%D1%80%D0%BE%20%D1%88%D0%BA%D0%BE%D0%BB%D1%83%20%D0%B8%20%D1%83%D1%87%D0%B5%D0%BD%D0%B8%D0%BA%D0%BE%D0%B2&amp;noreask=1&amp;img_url=s604.zouo.ru/uploads/posts/2011-03/1299571778_48521796_20_1.jpg&amp;pos=35&amp;rpt=simage&amp;lr=47" TargetMode="External" Type="http://schemas.openxmlformats.org/officeDocument/2006/relationships/hyperlink"/><Relationship Id="rId1" Target="../slideLayouts/slideLayout6.xml" Type="http://schemas.openxmlformats.org/officeDocument/2006/relationships/slideLayout"/><Relationship Id="rId6" Target="../media/image13.jpeg" Type="http://schemas.openxmlformats.org/officeDocument/2006/relationships/image"/><Relationship Id="rId5" Target="../media/image12.jpeg" Type="http://schemas.openxmlformats.org/officeDocument/2006/relationships/image"/><Relationship Id="rId4" Target="../media/image11.jpeg" Type="http://schemas.openxmlformats.org/officeDocument/2006/relationships/image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4176464" cy="3168352"/>
          </a:xfrm>
        </p:spPr>
        <p:txBody>
          <a:bodyPr>
            <a:normAutofit fontScale="77500" lnSpcReduction="20000"/>
          </a:bodyPr>
          <a:lstStyle/>
          <a:p>
            <a:pPr algn="l">
              <a:lnSpc>
                <a:spcPct val="150000"/>
              </a:lnSpc>
            </a:pPr>
            <a:r>
              <a:rPr lang="ru-RU" sz="3100" dirty="0" smtClean="0">
                <a:solidFill>
                  <a:srgbClr val="0070C0"/>
                </a:solidFill>
              </a:rPr>
              <a:t>Предмет математики настолько серьёзен , что полезно не  упускать случая  сделать  его немного занимательным.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                                        Б</a:t>
            </a:r>
            <a:r>
              <a:rPr lang="ru-RU" dirty="0" smtClean="0">
                <a:solidFill>
                  <a:srgbClr val="0070C0"/>
                </a:solidFill>
              </a:rPr>
              <a:t>. Паскаль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9939"/>
            <a:ext cx="7772400" cy="1470025"/>
          </a:xfrm>
        </p:spPr>
        <p:txBody>
          <a:bodyPr/>
          <a:lstStyle/>
          <a:p>
            <a:r>
              <a:rPr lang="ru-RU" dirty="0" smtClean="0"/>
              <a:t>Математический турнир 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5235">
            <a:off x="5005801" y="1916832"/>
            <a:ext cx="3572200" cy="218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860032" y="5673258"/>
            <a:ext cx="38637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Подготовила:  </a:t>
            </a:r>
            <a:r>
              <a:rPr lang="ru-RU" dirty="0" err="1"/>
              <a:t>САвула</a:t>
            </a:r>
            <a:r>
              <a:rPr lang="ru-RU" dirty="0"/>
              <a:t> И.В., учитель математики</a:t>
            </a:r>
          </a:p>
          <a:p>
            <a:r>
              <a:rPr lang="ru-RU" dirty="0"/>
              <a:t>МОУ «Школа № 116 г. Донецка»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smtClean="0"/>
              <a:t>  </a:t>
            </a:r>
            <a:r>
              <a:rPr lang="ru-RU" dirty="0" smtClean="0"/>
              <a:t>Тема: « Великие имена»</a:t>
            </a:r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7984217"/>
              </p:ext>
            </p:extLst>
          </p:nvPr>
        </p:nvGraphicFramePr>
        <p:xfrm>
          <a:off x="467544" y="1381461"/>
          <a:ext cx="1872208" cy="2563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Document" r:id="rId3" imgW="5975649" imgH="8178754" progId="Word.Document.8">
                  <p:embed/>
                </p:oleObj>
              </mc:Choice>
              <mc:Fallback>
                <p:oleObj name="Document" r:id="rId3" imgW="5975649" imgH="8178754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381461"/>
                        <a:ext cx="1872208" cy="25630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5069959"/>
              </p:ext>
            </p:extLst>
          </p:nvPr>
        </p:nvGraphicFramePr>
        <p:xfrm>
          <a:off x="3563888" y="1412776"/>
          <a:ext cx="2077249" cy="282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Document" r:id="rId5" imgW="5975649" imgH="8123672" progId="Word.Document.8">
                  <p:embed/>
                </p:oleObj>
              </mc:Choice>
              <mc:Fallback>
                <p:oleObj name="Document" r:id="rId5" imgW="5975649" imgH="8123672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1412776"/>
                        <a:ext cx="2077249" cy="282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6475252"/>
              </p:ext>
            </p:extLst>
          </p:nvPr>
        </p:nvGraphicFramePr>
        <p:xfrm>
          <a:off x="1979712" y="3959491"/>
          <a:ext cx="1944216" cy="2577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Document" r:id="rId7" imgW="5975649" imgH="7923505" progId="Word.Document.8">
                  <p:embed/>
                </p:oleObj>
              </mc:Choice>
              <mc:Fallback>
                <p:oleObj name="Document" r:id="rId7" imgW="5975649" imgH="7923505" progId="Word.Documen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3959491"/>
                        <a:ext cx="1944216" cy="25775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821244"/>
              </p:ext>
            </p:extLst>
          </p:nvPr>
        </p:nvGraphicFramePr>
        <p:xfrm>
          <a:off x="5202080" y="3931674"/>
          <a:ext cx="2232248" cy="2646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Document" r:id="rId9" imgW="5975649" imgH="8103871" progId="Word.Document.8">
                  <p:embed/>
                </p:oleObj>
              </mc:Choice>
              <mc:Fallback>
                <p:oleObj name="Document" r:id="rId9" imgW="5975649" imgH="8103871" progId="Word.Document.8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2080" y="3931674"/>
                        <a:ext cx="2232248" cy="26460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3" name="Picture 9" descr="https://www.wpclipart.com/famous/science/Greek/Euclid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4769" y="1494076"/>
            <a:ext cx="1656184" cy="2437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020272" y="3562342"/>
            <a:ext cx="885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Евклид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003232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ема «ФОРМУЛЫ»</a:t>
            </a:r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 rot="10800000" flipV="1">
            <a:off x="971600" y="1414517"/>
            <a:ext cx="424847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 =  2 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 rot="10800000" flipV="1">
            <a:off x="971600" y="2164215"/>
            <a:ext cx="496855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 = 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vt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971600" y="2984848"/>
            <a:ext cx="410445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 = 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043608" y="3776936"/>
            <a:ext cx="331236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 =  4 a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187624" y="4612487"/>
            <a:ext cx="288032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πR</a:t>
            </a:r>
            <a:r>
              <a:rPr kumimoji="0" lang="en-US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59632" y="5445225"/>
            <a:ext cx="48245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</a:t>
            </a:r>
            <a:r>
              <a:rPr lang="ru-RU" sz="4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 </a:t>
            </a:r>
            <a:r>
              <a:rPr lang="en-US" sz="44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 2 ( a + b)</a:t>
            </a:r>
            <a:endParaRPr lang="en-US" sz="4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Рисунок 13" descr="http://im4-tub-ru.yandex.net/i?id=453597337-68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57032">
            <a:off x="5632828" y="1959790"/>
            <a:ext cx="3096344" cy="3174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  <p:bldP spid="2050" grpId="0"/>
      <p:bldP spid="2051" grpId="0"/>
      <p:bldP spid="2052" grpId="0"/>
      <p:bldP spid="2056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701824"/>
            <a:ext cx="8856984" cy="1143000"/>
          </a:xfrm>
        </p:spPr>
        <p:txBody>
          <a:bodyPr/>
          <a:lstStyle/>
          <a:p>
            <a:pPr algn="l"/>
            <a:r>
              <a:rPr lang="ru-RU" dirty="0" smtClean="0"/>
              <a:t>Тема 3 « </a:t>
            </a:r>
            <a:r>
              <a:rPr lang="ru-RU" dirty="0" smtClean="0"/>
              <a:t>Я знаю </a:t>
            </a:r>
            <a:r>
              <a:rPr lang="ru-RU" dirty="0" smtClean="0"/>
              <a:t>геометрию»</a:t>
            </a:r>
            <a:endParaRPr lang="ru-RU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11560" y="1700808"/>
            <a:ext cx="453650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1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. Хорда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2. Окружность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3. 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Прямая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4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. Биссектриса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5. Медиана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tang" pitchFamily="18" charset="-127"/>
              <a:ea typeface="Batang" pitchFamily="18" charset="-127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6. Высота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pic>
        <p:nvPicPr>
          <p:cNvPr id="4" name="Рисунок 3" descr="http://im4-tub-ru.yandex.net/i?id=443029853-24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844824"/>
            <a:ext cx="2736304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Пословицы и поговорки с числом 7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23528" y="476672"/>
            <a:ext cx="790748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Семеро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одного не ждут.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Семь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бед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один ответ.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CC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семи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нянек дитя без глаза.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Семь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раз отмерь- один отрежь.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99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Семь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вёрст до небес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да   всё по  лесу.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Семеро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ложкой, один с сошкой.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семью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печатями.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Седьмая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вода на киселе.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Семи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пядей во лбу.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http://im0-tub-ru.yandex.net/i?id=456251237-42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11705">
            <a:off x="7164288" y="4149080"/>
            <a:ext cx="151216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74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74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383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Исключи  лишнее.</a:t>
            </a:r>
            <a:br>
              <a:rPr lang="ru-RU" dirty="0"/>
            </a:br>
            <a:endParaRPr lang="ru-RU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34047" y="1018123"/>
            <a:ext cx="795637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7625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Единицы  массы 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6250" algn="l"/>
              </a:tabLst>
            </a:pPr>
            <a:r>
              <a:rPr kumimoji="0" lang="ru-RU" sz="3600" b="0" i="1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Пуд  ,   грамм,  ар,  центнер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7625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Единицы  длины 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6250" algn="l"/>
              </a:tabLst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Метр , сотка ,  ярд , дециметр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7625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Единицы времени: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6250" algn="l"/>
              </a:tabLst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Минута , год , градус , час.</a:t>
            </a: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7625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Единицы площади: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6250" algn="l"/>
              </a:tabLst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Акр , квадратный метр , километр , гектар.</a:t>
            </a: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http://im6-tub-ru.yandex.net/i?id=109890244-27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501008"/>
            <a:ext cx="2088232" cy="243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581128"/>
            <a:ext cx="719361" cy="538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854" y="3294302"/>
            <a:ext cx="739195" cy="739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249138"/>
            <a:ext cx="701824" cy="701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394" y="1018123"/>
            <a:ext cx="754920" cy="662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22778"/>
            <a:ext cx="6512511" cy="1143000"/>
          </a:xfrm>
        </p:spPr>
        <p:txBody>
          <a:bodyPr/>
          <a:lstStyle/>
          <a:p>
            <a:r>
              <a:rPr lang="ru-RU" dirty="0" smtClean="0"/>
              <a:t>Разгадай  ребус</a:t>
            </a:r>
            <a:endParaRPr lang="ru-RU" dirty="0"/>
          </a:p>
        </p:txBody>
      </p:sp>
      <p:pic>
        <p:nvPicPr>
          <p:cNvPr id="3" name="Рисунок 2" descr="Ребусы по математик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15616"/>
            <a:ext cx="3960440" cy="1062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Ребусы по математике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26068" y="3138699"/>
            <a:ext cx="4333839" cy="1266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366011" y="2016220"/>
            <a:ext cx="21137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74072" y="3541131"/>
            <a:ext cx="13327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653136"/>
            <a:ext cx="3168352" cy="1815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067944" y="5330205"/>
            <a:ext cx="16120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АЛГЕБРА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2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161</TotalTime>
  <Words>230</Words>
  <Application>Microsoft Office PowerPoint</Application>
  <PresentationFormat>Экран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Воздушный поток</vt:lpstr>
      <vt:lpstr>Document</vt:lpstr>
      <vt:lpstr>Математический турнир </vt:lpstr>
      <vt:lpstr>  Тема: « Великие имена»</vt:lpstr>
      <vt:lpstr>Тема «ФОРМУЛЫ»</vt:lpstr>
      <vt:lpstr>Тема 3 « Я знаю геометрию»</vt:lpstr>
      <vt:lpstr>Пословицы и поговорки с числом 7</vt:lpstr>
      <vt:lpstr>Исключи  лишнее. </vt:lpstr>
      <vt:lpstr>Разгадай  ребус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турнир</dc:title>
  <dc:creator>Пользователь</dc:creator>
  <cp:lastModifiedBy>User</cp:lastModifiedBy>
  <cp:revision>18</cp:revision>
  <dcterms:created xsi:type="dcterms:W3CDTF">2015-01-07T14:01:56Z</dcterms:created>
  <dcterms:modified xsi:type="dcterms:W3CDTF">2017-07-22T17:28:27Z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507636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