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92000">
              <a:schemeClr val="bg2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F44F-3D3C-4AFF-A44F-F50D5590FC70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5AEC6-3C09-4CB5-8AFA-9986C6DCAE0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052737"/>
            <a:ext cx="7117180" cy="2520279"/>
          </a:xfrm>
        </p:spPr>
        <p:txBody>
          <a:bodyPr/>
          <a:lstStyle/>
          <a:p>
            <a:r>
              <a:rPr lang="en-US" sz="7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NATURAL DISASTERS</a:t>
            </a:r>
            <a:r>
              <a:rPr lang="en-US" sz="7200" b="1" i="1" dirty="0">
                <a:solidFill>
                  <a:srgbClr val="FF0000"/>
                </a:solidFill>
              </a:rPr>
              <a:t> 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/>
              <a:t>Составитель: </a:t>
            </a:r>
            <a:r>
              <a:rPr lang="ru-RU" b="1" i="1"/>
              <a:t>Юсупова З. Г</a:t>
            </a:r>
            <a:r>
              <a:rPr lang="ru-RU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7243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5290750" cy="936104"/>
          </a:xfrm>
        </p:spPr>
        <p:txBody>
          <a:bodyPr>
            <a:normAutofit/>
          </a:bodyPr>
          <a:lstStyle/>
          <a:p>
            <a:r>
              <a:rPr lang="ru-RU" sz="2800" b="1" i="1" dirty="0"/>
              <a:t>Проверь и оцени себя.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1.</a:t>
            </a:r>
            <a:r>
              <a:rPr lang="en-US" sz="3200" dirty="0"/>
              <a:t>-</a:t>
            </a:r>
            <a:r>
              <a:rPr lang="ru-RU" sz="3200" dirty="0"/>
              <a:t> </a:t>
            </a:r>
            <a:r>
              <a:rPr lang="en-US" sz="3200" dirty="0"/>
              <a:t>T 2- F 3- F 4-T 5 -T 6- F </a:t>
            </a:r>
          </a:p>
          <a:p>
            <a:r>
              <a:rPr lang="en-US" sz="3200" dirty="0"/>
              <a:t>7-F</a:t>
            </a:r>
            <a:endParaRPr lang="ru-RU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0" b="10770"/>
          <a:stretch>
            <a:fillRect/>
          </a:stretch>
        </p:blipFill>
        <p:spPr bwMode="auto">
          <a:xfrm>
            <a:off x="5292725" y="1484313"/>
            <a:ext cx="342900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16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Вспомним грамматику.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</a:rPr>
              <a:t>Give short answers. </a:t>
            </a:r>
          </a:p>
          <a:p>
            <a:r>
              <a:rPr lang="en-US" dirty="0"/>
              <a:t>Was Brain visiting his parents? _______________</a:t>
            </a:r>
          </a:p>
          <a:p>
            <a:r>
              <a:rPr lang="en-US" dirty="0"/>
              <a:t>Were they watching TV? ______________</a:t>
            </a:r>
          </a:p>
          <a:p>
            <a:r>
              <a:rPr lang="en-US" dirty="0"/>
              <a:t>Were his parents visiting relatives? _____________________</a:t>
            </a:r>
          </a:p>
          <a:p>
            <a:r>
              <a:rPr lang="en-US" dirty="0"/>
              <a:t>Was Brain waiting on the roof for five days? _______________</a:t>
            </a:r>
          </a:p>
          <a:p>
            <a:r>
              <a:rPr lang="en-US" dirty="0"/>
              <a:t>Were his parents sad?-_________________________________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9552" y="5301208"/>
            <a:ext cx="71287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Выполним по цепочке. Оценим себя.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0" b="10770"/>
          <a:stretch>
            <a:fillRect/>
          </a:stretch>
        </p:blipFill>
        <p:spPr bwMode="auto">
          <a:xfrm>
            <a:off x="6068888" y="620688"/>
            <a:ext cx="342900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77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45719"/>
          </a:xfrm>
        </p:spPr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59832" y="2725867"/>
            <a:ext cx="3744416" cy="1402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WEATHER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620688"/>
            <a:ext cx="24117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SUNNY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173403" y="188640"/>
            <a:ext cx="2035549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RAINY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68144" y="1268760"/>
            <a:ext cx="252028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CLOUDY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56176" y="4183716"/>
            <a:ext cx="2592288" cy="1045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BRAIGHT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885100" y="5229200"/>
            <a:ext cx="264770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WARM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51520" y="4706458"/>
            <a:ext cx="2627784" cy="954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WINDY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483" y="2852936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FOGGY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4283968" y="1268760"/>
            <a:ext cx="0" cy="14571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868144" y="1997313"/>
            <a:ext cx="664662" cy="8556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532806" y="3861048"/>
            <a:ext cx="775498" cy="3226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716016" y="4183716"/>
            <a:ext cx="0" cy="10001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0" idx="7"/>
          </p:cNvCxnSpPr>
          <p:nvPr/>
        </p:nvCxnSpPr>
        <p:spPr>
          <a:xfrm flipH="1">
            <a:off x="2494474" y="3861048"/>
            <a:ext cx="997406" cy="9852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4" idx="2"/>
            <a:endCxn id="11" idx="6"/>
          </p:cNvCxnSpPr>
          <p:nvPr/>
        </p:nvCxnSpPr>
        <p:spPr>
          <a:xfrm flipH="1">
            <a:off x="2154707" y="3427261"/>
            <a:ext cx="905125" cy="17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2154708" y="1484784"/>
            <a:ext cx="1337172" cy="14401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32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1008113"/>
          </a:xfrm>
        </p:spPr>
        <p:txBody>
          <a:bodyPr/>
          <a:lstStyle/>
          <a:p>
            <a:r>
              <a:rPr lang="en-US" dirty="0"/>
              <a:t>             </a:t>
            </a:r>
            <a:r>
              <a:rPr lang="en-US" sz="3600" b="1" dirty="0">
                <a:solidFill>
                  <a:srgbClr val="FFC000"/>
                </a:solidFill>
              </a:rPr>
              <a:t>LOVELY FOR 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</a:t>
            </a:r>
            <a:r>
              <a:rPr lang="en-US" sz="2800" b="1" dirty="0">
                <a:solidFill>
                  <a:srgbClr val="FFC000"/>
                </a:solidFill>
              </a:rPr>
              <a:t>OUTING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Bookman Old Style" pitchFamily="18" charset="0"/>
              </a:rPr>
              <a:t>SUNNY						BRIGHT 					WARM </a:t>
            </a:r>
            <a:endParaRPr lang="ru-RU" sz="28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/>
              <a:t>   </a:t>
            </a:r>
            <a:r>
              <a:rPr lang="en-US" sz="2800" b="1" dirty="0">
                <a:solidFill>
                  <a:srgbClr val="FFC000"/>
                </a:solidFill>
              </a:rPr>
              <a:t> INDOORS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Bookman Old Style" pitchFamily="18" charset="0"/>
              </a:rPr>
              <a:t>RAINY						CLOUDY 					WINDY 						FOGGY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8" name="Прямая со стрелкой 7"/>
          <p:cNvCxnSpPr>
            <a:endCxn id="3" idx="0"/>
          </p:cNvCxnSpPr>
          <p:nvPr/>
        </p:nvCxnSpPr>
        <p:spPr>
          <a:xfrm flipH="1">
            <a:off x="2914471" y="1196752"/>
            <a:ext cx="1009457" cy="616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04048" y="1196752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54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Поставьте результат в лист оценивания.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7002916" cy="4365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44403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008112"/>
          </a:xfrm>
        </p:spPr>
        <p:txBody>
          <a:bodyPr/>
          <a:lstStyle/>
          <a:p>
            <a:r>
              <a:rPr lang="en-US" dirty="0"/>
              <a:t>NATURAL DISASTERS.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57" y="980728"/>
            <a:ext cx="2705100" cy="2047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132856"/>
            <a:ext cx="2914650" cy="2047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222" y="980728"/>
            <a:ext cx="3181350" cy="2047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450" y="2780928"/>
            <a:ext cx="3638550" cy="2047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278" y="4725144"/>
            <a:ext cx="3076575" cy="2047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772" y="4581128"/>
            <a:ext cx="2838450" cy="2047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428999"/>
            <a:ext cx="3076575" cy="2047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057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864095"/>
          </a:xfrm>
        </p:spPr>
        <p:txBody>
          <a:bodyPr/>
          <a:lstStyle/>
          <a:p>
            <a:r>
              <a:rPr lang="ru-RU" sz="2400" dirty="0"/>
              <a:t>НАПИШИТЕ ПО-АНГЛИЙСКИ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16623"/>
          </a:xfrm>
        </p:spPr>
        <p:txBody>
          <a:bodyPr/>
          <a:lstStyle/>
          <a:p>
            <a:r>
              <a:rPr lang="en-US" dirty="0"/>
              <a:t>tsunami</a:t>
            </a: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0" y="1124744"/>
            <a:ext cx="4283968" cy="35283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Цунами 		вулкан		 оползень ураган 	торнадо землетрясение лесные пожары наводнение 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139952" y="1124744"/>
            <a:ext cx="4248472" cy="35283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Tsunami volcano landslide  hurricane tornado earthquake wildfires  flood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51520" y="4869160"/>
            <a:ext cx="7920880" cy="1728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Проверь работу товарища. Оцени его труд.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0" b="10770"/>
          <a:stretch>
            <a:fillRect/>
          </a:stretch>
        </p:blipFill>
        <p:spPr bwMode="auto">
          <a:xfrm>
            <a:off x="6480000" y="332656"/>
            <a:ext cx="2664000" cy="353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91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Закончить предложения.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There are many volcanoes in … 		Many … occur in the Pacific Ocean												A lot of wildfires happen in … .		Many … happen in our place. 			Tornadoes and hurricanes happen in the … 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11029803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Hurricane Katharina happened in the USA in 2005. 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564904"/>
            <a:ext cx="6048000" cy="34146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3312000" cy="4352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709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20687"/>
            <a:ext cx="7125113" cy="720081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Do the test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208912" cy="525658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True or False </a:t>
            </a:r>
          </a:p>
          <a:p>
            <a:r>
              <a:rPr lang="en-US" sz="2800" dirty="0"/>
              <a:t>Hurricane Katrina hit New Orleans some years ago.</a:t>
            </a:r>
          </a:p>
          <a:p>
            <a:r>
              <a:rPr lang="en-US" sz="2800" dirty="0"/>
              <a:t>Brain was visiting his parents.</a:t>
            </a:r>
          </a:p>
          <a:p>
            <a:r>
              <a:rPr lang="en-US" sz="2800" dirty="0"/>
              <a:t>They heard about hurricane on the radio.</a:t>
            </a:r>
          </a:p>
          <a:p>
            <a:r>
              <a:rPr lang="en-US" sz="2800" dirty="0"/>
              <a:t>His parents were driving to Texas. </a:t>
            </a:r>
          </a:p>
          <a:p>
            <a:r>
              <a:rPr lang="en-US" sz="2800" dirty="0"/>
              <a:t>They went to the hotel roof. </a:t>
            </a:r>
          </a:p>
          <a:p>
            <a:r>
              <a:rPr lang="en-US" sz="2800" dirty="0"/>
              <a:t>They were waiting for three days. </a:t>
            </a:r>
          </a:p>
          <a:p>
            <a:r>
              <a:rPr lang="en-US" sz="2800" dirty="0"/>
              <a:t>The helicopter took hem to the airport.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185054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267</TotalTime>
  <Words>202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Courier New</vt:lpstr>
      <vt:lpstr>Verdana</vt:lpstr>
      <vt:lpstr>Wingdings 2</vt:lpstr>
      <vt:lpstr>Winter</vt:lpstr>
      <vt:lpstr>NATURAL DISASTERS </vt:lpstr>
      <vt:lpstr> </vt:lpstr>
      <vt:lpstr>             LOVELY FOR </vt:lpstr>
      <vt:lpstr>Поставьте результат в лист оценивания.</vt:lpstr>
      <vt:lpstr>NATURAL DISASTERS. </vt:lpstr>
      <vt:lpstr>НАПИШИТЕ ПО-АНГЛИЙСКИ</vt:lpstr>
      <vt:lpstr>Закончить предложения. </vt:lpstr>
      <vt:lpstr>Hurricane Katharina happened in the USA in 2005.  </vt:lpstr>
      <vt:lpstr>Do the test</vt:lpstr>
      <vt:lpstr>Проверь и оцени себя. </vt:lpstr>
      <vt:lpstr>Вспомним грамматику.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AND NATURAL DISASTERS</dc:title>
  <dc:creator>User</dc:creator>
  <cp:lastModifiedBy>zarema.yusupova.88@bk.ru</cp:lastModifiedBy>
  <cp:revision>20</cp:revision>
  <dcterms:created xsi:type="dcterms:W3CDTF">2017-02-12T20:43:21Z</dcterms:created>
  <dcterms:modified xsi:type="dcterms:W3CDTF">2019-01-04T12:48:41Z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358149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