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+xml" PartName="/ppt/slides/slide38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+xml" PartName="/ppt/slides/slide36.xml"/>
  <Override ContentType="application/vnd.openxmlformats-officedocument.presentationml.slide+xml" PartName="/ppt/slides/slide4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43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slide+xml" PartName="/ppt/slides/slide32.xml"/>
  <Override ContentType="application/vnd.openxmlformats-officedocument.presentationml.slide+xml" PartName="/ppt/slides/slide4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slide+xml" PartName="/ppt/slides/slide4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39.xml"/>
  <Override ContentType="application/vnd.openxmlformats-officedocument.presentationml.slideLayout+xml" PartName="/ppt/slideLayouts/slideLayout7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+xml" PartName="/ppt/slides/slide44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slide+xml" PartName="/ppt/slides/slide42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64" r:id="rId5"/>
    <p:sldId id="259" r:id="rId6"/>
    <p:sldId id="258" r:id="rId7"/>
    <p:sldId id="286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6" r:id="rId18"/>
    <p:sldId id="280" r:id="rId19"/>
    <p:sldId id="277" r:id="rId20"/>
    <p:sldId id="278" r:id="rId21"/>
    <p:sldId id="279" r:id="rId22"/>
    <p:sldId id="281" r:id="rId23"/>
    <p:sldId id="270" r:id="rId24"/>
    <p:sldId id="303" r:id="rId25"/>
    <p:sldId id="283" r:id="rId26"/>
    <p:sldId id="309" r:id="rId27"/>
    <p:sldId id="284" r:id="rId28"/>
    <p:sldId id="282" r:id="rId29"/>
    <p:sldId id="271" r:id="rId30"/>
    <p:sldId id="272" r:id="rId31"/>
    <p:sldId id="287" r:id="rId32"/>
    <p:sldId id="288" r:id="rId33"/>
    <p:sldId id="289" r:id="rId34"/>
    <p:sldId id="273" r:id="rId35"/>
    <p:sldId id="290" r:id="rId36"/>
    <p:sldId id="294" r:id="rId37"/>
    <p:sldId id="274" r:id="rId38"/>
    <p:sldId id="295" r:id="rId39"/>
    <p:sldId id="296" r:id="rId40"/>
    <p:sldId id="275" r:id="rId41"/>
    <p:sldId id="293" r:id="rId42"/>
    <p:sldId id="305" r:id="rId43"/>
    <p:sldId id="306" r:id="rId44"/>
    <p:sldId id="308" r:id="rId45"/>
    <p:sldId id="302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78" autoAdjust="0"/>
    <p:restoredTop sz="94660"/>
  </p:normalViewPr>
  <p:slideViewPr>
    <p:cSldViewPr>
      <p:cViewPr varScale="1">
        <p:scale>
          <a:sx n="104" d="100"/>
          <a:sy n="104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A279-F75C-4F7B-98A8-7E43C9533543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0A2E-003C-4D4A-8AB3-24318474C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A279-F75C-4F7B-98A8-7E43C9533543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0A2E-003C-4D4A-8AB3-24318474C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A279-F75C-4F7B-98A8-7E43C9533543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0A2E-003C-4D4A-8AB3-24318474C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A279-F75C-4F7B-98A8-7E43C9533543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0A2E-003C-4D4A-8AB3-24318474C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A279-F75C-4F7B-98A8-7E43C9533543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0A2E-003C-4D4A-8AB3-24318474C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A279-F75C-4F7B-98A8-7E43C9533543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0A2E-003C-4D4A-8AB3-24318474C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A279-F75C-4F7B-98A8-7E43C9533543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0A2E-003C-4D4A-8AB3-24318474C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A279-F75C-4F7B-98A8-7E43C9533543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0A2E-003C-4D4A-8AB3-24318474C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A279-F75C-4F7B-98A8-7E43C9533543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0A2E-003C-4D4A-8AB3-24318474C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A279-F75C-4F7B-98A8-7E43C9533543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0A2E-003C-4D4A-8AB3-24318474C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A279-F75C-4F7B-98A8-7E43C9533543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0A2E-003C-4D4A-8AB3-24318474C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8A279-F75C-4F7B-98A8-7E43C9533543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0A2E-003C-4D4A-8AB3-24318474C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Возможна ли жизнь на других планетах?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214282" y="142852"/>
            <a:ext cx="714380" cy="64294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928662" y="142852"/>
            <a:ext cx="714380" cy="64294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Атмосфера состоит из атомов- водорода, гелия, кислорода. 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+mj-lt"/>
              </a:rPr>
              <a:t>    Из-за </a:t>
            </a:r>
            <a:r>
              <a:rPr lang="ru-RU" dirty="0">
                <a:latin typeface="+mj-lt"/>
              </a:rPr>
              <a:t>практически нулевой атмосферы и близости к Солнцу, температура на поверхности планеты колеблется в пределах -</a:t>
            </a:r>
            <a:r>
              <a:rPr lang="ru-RU" dirty="0" smtClean="0">
                <a:latin typeface="+mj-lt"/>
              </a:rPr>
              <a:t>180 </a:t>
            </a:r>
            <a:r>
              <a:rPr lang="ru-RU" dirty="0" smtClean="0"/>
              <a:t>°C </a:t>
            </a:r>
            <a:r>
              <a:rPr lang="ru-RU" dirty="0" smtClean="0">
                <a:latin typeface="+mj-lt"/>
              </a:rPr>
              <a:t>до +440 </a:t>
            </a:r>
            <a:r>
              <a:rPr lang="ru-RU" dirty="0">
                <a:latin typeface="+mj-lt"/>
              </a:rPr>
              <a:t>°C.</a:t>
            </a:r>
          </a:p>
        </p:txBody>
      </p:sp>
      <p:pic>
        <p:nvPicPr>
          <p:cNvPr id="7" name="Содержимое 6" descr="m20_PIA1137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78392"/>
            <a:ext cx="4038600" cy="33695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 Меркурии уменьшение веса произойдет </a:t>
            </a:r>
            <a:br>
              <a:rPr lang="ru-RU" sz="2800" dirty="0" smtClean="0"/>
            </a:br>
            <a:r>
              <a:rPr lang="ru-RU" sz="2800" dirty="0" smtClean="0"/>
              <a:t>в 2,6 раза.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 Например: на </a:t>
            </a:r>
            <a:r>
              <a:rPr lang="ru-RU" dirty="0"/>
              <a:t>Земле </a:t>
            </a:r>
            <a:r>
              <a:rPr lang="ru-RU" dirty="0" smtClean="0"/>
              <a:t>космонавт весит </a:t>
            </a:r>
            <a:r>
              <a:rPr lang="ru-RU" dirty="0"/>
              <a:t>ровно 70 </a:t>
            </a:r>
            <a:r>
              <a:rPr lang="ru-RU" dirty="0" smtClean="0"/>
              <a:t>кг, тогда </a:t>
            </a:r>
            <a:r>
              <a:rPr lang="ru-RU" dirty="0"/>
              <a:t>на Меркурии </a:t>
            </a:r>
            <a:r>
              <a:rPr lang="ru-RU" dirty="0" smtClean="0"/>
              <a:t>он будет весить 26,5 </a:t>
            </a:r>
            <a:r>
              <a:rPr lang="ru-RU" dirty="0"/>
              <a:t>кг.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Венера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Венера- вторая по расстоянию от Солнца планета. </a:t>
            </a:r>
            <a:endParaRPr lang="ru-RU" dirty="0"/>
          </a:p>
        </p:txBody>
      </p:sp>
      <p:pic>
        <p:nvPicPr>
          <p:cNvPr id="5" name="Содержимое 4" descr="intereshye-facty-o-planetah-solnechnoy-sistemy-3jpg-3_origin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26789"/>
            <a:ext cx="4038600" cy="36727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2800" dirty="0"/>
              <a:t>Поверхность Венеры представляет собой каменистую пустыню, освещённую желтоватым </a:t>
            </a:r>
            <a:r>
              <a:rPr lang="ru-RU" sz="2800" dirty="0" smtClean="0"/>
              <a:t>светом.</a:t>
            </a:r>
            <a:endParaRPr lang="ru-RU" sz="2800" dirty="0"/>
          </a:p>
        </p:txBody>
      </p:sp>
      <p:pic>
        <p:nvPicPr>
          <p:cNvPr id="5" name="Содержимое 4" descr="venus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87" y="1781969"/>
            <a:ext cx="7286625" cy="4162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Атмосфера Венеры</a:t>
            </a:r>
            <a:r>
              <a:rPr lang="ru-RU" sz="2800" dirty="0"/>
              <a:t>, самая плотная среди землеподобных </a:t>
            </a:r>
            <a:r>
              <a:rPr lang="ru-RU" sz="2800" dirty="0" smtClean="0"/>
              <a:t>планет. Она состоит из углекислого газа и азота.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2500" dirty="0" smtClean="0"/>
              <a:t>Из-за </a:t>
            </a:r>
            <a:r>
              <a:rPr lang="ru-RU" sz="2500" dirty="0"/>
              <a:t>плотной атмосферы температура планеты велика и не происходит ее остывание. Температура </a:t>
            </a:r>
            <a:r>
              <a:rPr lang="ru-RU" sz="2500" dirty="0" smtClean="0"/>
              <a:t>составляет +470 </a:t>
            </a:r>
            <a:r>
              <a:rPr lang="ru-RU" sz="2500" dirty="0"/>
              <a:t>°</a:t>
            </a:r>
            <a:r>
              <a:rPr lang="ru-RU" sz="2500" dirty="0" smtClean="0"/>
              <a:t>С.</a:t>
            </a:r>
            <a:endParaRPr lang="ru-RU" sz="2500" dirty="0"/>
          </a:p>
        </p:txBody>
      </p:sp>
      <p:pic>
        <p:nvPicPr>
          <p:cNvPr id="7" name="Содержимое 6" descr="venus_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На поверхности Венеры человек окажется почти на 10% легче, чем на </a:t>
            </a:r>
            <a:r>
              <a:rPr lang="ru-RU" sz="2800" dirty="0" smtClean="0"/>
              <a:t>Земле.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Например: на Земле космонавт весит ровно 70 кг, то на Венере его вес будет составлять 63 кг.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Земля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Землю называют «Голубая планета»- потому что на ней много воды и она имеет воздушную оболочку, она придает планете голубизну. </a:t>
            </a:r>
            <a:endParaRPr lang="ru-RU" dirty="0"/>
          </a:p>
        </p:txBody>
      </p:sp>
      <p:pic>
        <p:nvPicPr>
          <p:cNvPr id="6" name="Содержимое 5" descr="Рисунок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earth_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714488"/>
            <a:ext cx="4038600" cy="3569410"/>
          </a:xfrm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Земля состоит из твердой поверхности, земной коры, под ней мантия и жидкое ядро.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Только на Земле присутствует атмосфера, в которой может дышать человек и все живые организмы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1217_1280_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00198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Атмосфера состоит из азота и кислорода.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+mj-lt"/>
              </a:rPr>
              <a:t>Температура</a:t>
            </a:r>
            <a:r>
              <a:rPr lang="ru-RU" dirty="0" smtClean="0"/>
              <a:t> на </a:t>
            </a:r>
            <a:r>
              <a:rPr lang="ru-RU" dirty="0"/>
              <a:t>поверхности: средняя по планете +12°C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(</a:t>
            </a:r>
            <a:r>
              <a:rPr lang="ru-RU" dirty="0"/>
              <a:t>В Антарктиде до -85°C; </a:t>
            </a:r>
            <a:r>
              <a:rPr lang="ru-RU" dirty="0" smtClean="0"/>
              <a:t> в пустыне </a:t>
            </a:r>
            <a:r>
              <a:rPr lang="ru-RU" dirty="0"/>
              <a:t>Сахара до +70°C</a:t>
            </a:r>
            <a:r>
              <a:rPr lang="ru-RU" dirty="0" smtClean="0"/>
              <a:t>).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5" descr="Рисунок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1928802"/>
            <a:ext cx="3084576" cy="2316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</a:t>
            </a:r>
            <a:r>
              <a:rPr lang="ru-RU" sz="2800" smtClean="0"/>
              <a:t>нашей Солнечной </a:t>
            </a:r>
            <a:r>
              <a:rPr lang="ru-RU" sz="2800" dirty="0" smtClean="0"/>
              <a:t>системы существует 8 планет</a:t>
            </a:r>
            <a:endParaRPr lang="ru-RU" sz="2800" dirty="0"/>
          </a:p>
        </p:txBody>
      </p:sp>
      <p:pic>
        <p:nvPicPr>
          <p:cNvPr id="6" name="Содержимое 5" descr="MqLsoahCji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133" y="1600200"/>
            <a:ext cx="595573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Земля </a:t>
            </a:r>
            <a:r>
              <a:rPr lang="ru-RU" dirty="0"/>
              <a:t>единственная из всех планет Солнечной </a:t>
            </a:r>
            <a:r>
              <a:rPr lang="ru-RU" dirty="0" smtClean="0"/>
              <a:t>системы, которая  </a:t>
            </a:r>
            <a:r>
              <a:rPr lang="ru-RU" dirty="0"/>
              <a:t>имеет океаны, - они покрывают более </a:t>
            </a:r>
            <a:r>
              <a:rPr lang="ru-RU" dirty="0" smtClean="0"/>
              <a:t>70% ее </a:t>
            </a:r>
            <a:r>
              <a:rPr lang="ru-RU" dirty="0"/>
              <a:t>поверхности.</a:t>
            </a:r>
          </a:p>
        </p:txBody>
      </p:sp>
      <p:pic>
        <p:nvPicPr>
          <p:cNvPr id="5" name="Содержимое 4" descr="earth-photo-from-cosmos-img18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357298"/>
            <a:ext cx="4038600" cy="3028950"/>
          </a:xfrm>
        </p:spPr>
      </p:pic>
      <p:pic>
        <p:nvPicPr>
          <p:cNvPr id="6" name="Рисунок 5" descr="free-wallpaper-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4714884"/>
            <a:ext cx="2476485" cy="1857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Сила тяжести обеспечивает наше нахождение на Земле. Мы передвигаемся по поверхности, летаем вокруг Земли на самолетах, воздушных шарах и.т.д.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Земля имеет единственный естественный спутник- Луну.</a:t>
            </a:r>
            <a:endParaRPr lang="ru-RU" sz="2800" dirty="0"/>
          </a:p>
        </p:txBody>
      </p:sp>
      <p:pic>
        <p:nvPicPr>
          <p:cNvPr id="4" name="Содержимое 3" descr="mo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Марс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Марс- четвертая планета от солнца. Поверхность планеты </a:t>
            </a:r>
            <a:r>
              <a:rPr lang="ru-RU" smtClean="0"/>
              <a:t>содержит много </a:t>
            </a:r>
            <a:r>
              <a:rPr lang="ru-RU" dirty="0" smtClean="0"/>
              <a:t>железа, которое окисляясь, дает  красный цвет.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5" descr="Рисунок1е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49800" y="2034381"/>
            <a:ext cx="38354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Поверхность планеты представляет собой каменистую пустыню. </a:t>
            </a:r>
            <a:endParaRPr lang="ru-RU" dirty="0"/>
          </a:p>
        </p:txBody>
      </p:sp>
      <p:pic>
        <p:nvPicPr>
          <p:cNvPr id="9" name="Содержимое 8" descr="920_marte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785926"/>
            <a:ext cx="682604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Атмосфера состоит из углекислого газа и азота.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 algn="ctr">
              <a:buNone/>
            </a:pPr>
            <a:r>
              <a:rPr lang="ru-RU" dirty="0" smtClean="0"/>
              <a:t>    Температура на поверхности Марса колеблется </a:t>
            </a:r>
          </a:p>
          <a:p>
            <a:pPr algn="ctr">
              <a:buNone/>
            </a:pPr>
            <a:r>
              <a:rPr lang="ru-RU" dirty="0" smtClean="0"/>
              <a:t>    от  –155 °C до +20 °C.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9" name="Содержимое 4" descr="mars_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Вода обнаружена на Марсе в форме погребённого льда. Учёные полагают, что 2 миллиарда лет назад Марс был покрыт океанами.</a:t>
            </a:r>
            <a:endParaRPr lang="ru-RU" sz="2800" dirty="0"/>
          </a:p>
        </p:txBody>
      </p:sp>
      <p:pic>
        <p:nvPicPr>
          <p:cNvPr id="7" name="Содержимое 6" descr="23914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634" y="2071688"/>
            <a:ext cx="6310731" cy="4054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 Марсе уменьшение веса произойдёт </a:t>
            </a:r>
            <a:br>
              <a:rPr lang="ru-RU" sz="2800" dirty="0" smtClean="0"/>
            </a:br>
            <a:r>
              <a:rPr lang="ru-RU" sz="2800" dirty="0" smtClean="0"/>
              <a:t>в 2,6 раза.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Например: космонавт вес, которого на Земле составляет 70 кг, на Марсе будет весить </a:t>
            </a:r>
            <a:br>
              <a:rPr lang="ru-RU" dirty="0" smtClean="0"/>
            </a:br>
            <a:r>
              <a:rPr lang="ru-RU" dirty="0" smtClean="0"/>
              <a:t>26,5 кг.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Есть 2 спутника- Фобос и Демос</a:t>
            </a:r>
            <a:endParaRPr lang="ru-RU" sz="2800" dirty="0"/>
          </a:p>
        </p:txBody>
      </p:sp>
      <p:pic>
        <p:nvPicPr>
          <p:cNvPr id="7" name="Содержимое 6" descr="Рисунок1р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643050"/>
            <a:ext cx="5214973" cy="38926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Газовые гиганты  Солнечной системы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Это крупные планеты, состоящие в основном из газа. </a:t>
            </a:r>
            <a:endParaRPr lang="ru-RU" sz="2800" dirty="0"/>
          </a:p>
        </p:txBody>
      </p:sp>
      <p:pic>
        <p:nvPicPr>
          <p:cNvPr id="4" name="Содержимое 3" descr="image_5658355487ee25.797724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286124"/>
            <a:ext cx="8229600" cy="21728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Как вы думаете, на какие группы можно поделить планеты?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Юпитер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Юпитер самая большая планета в Солнечной системе. </a:t>
            </a:r>
            <a:endParaRPr lang="ru-RU" dirty="0"/>
          </a:p>
        </p:txBody>
      </p:sp>
      <p:pic>
        <p:nvPicPr>
          <p:cNvPr id="6" name="Содержимое 5" descr="Рисунок15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40354"/>
            <a:ext cx="4038600" cy="36456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5992"/>
          </a:xfrm>
        </p:spPr>
        <p:txBody>
          <a:bodyPr>
            <a:noAutofit/>
          </a:bodyPr>
          <a:lstStyle/>
          <a:p>
            <a:r>
              <a:rPr lang="ru-RU" sz="2800" dirty="0" smtClean="0"/>
              <a:t>Юпитер не имеет твёрдой поверхности. </a:t>
            </a:r>
            <a:endParaRPr lang="ru-RU" sz="2800" dirty="0"/>
          </a:p>
        </p:txBody>
      </p:sp>
      <p:pic>
        <p:nvPicPr>
          <p:cNvPr id="7" name="Содержимое 6" descr="jupiter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2372519"/>
            <a:ext cx="3810000" cy="366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Атмосфера </a:t>
            </a:r>
            <a:r>
              <a:rPr lang="ru-RU" sz="2800" smtClean="0"/>
              <a:t>состоит из </a:t>
            </a:r>
            <a:r>
              <a:rPr lang="ru-RU" sz="2800" dirty="0" smtClean="0"/>
              <a:t>водорода и гелия.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Температура на поверхности составляет -150</a:t>
            </a:r>
            <a:r>
              <a:rPr lang="en-US" dirty="0" smtClean="0"/>
              <a:t>°C</a:t>
            </a:r>
            <a:endParaRPr lang="ru-RU" dirty="0"/>
          </a:p>
        </p:txBody>
      </p:sp>
      <p:pic>
        <p:nvPicPr>
          <p:cNvPr id="7" name="Содержимое 6" descr="67807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853531"/>
            <a:ext cx="4038600" cy="2019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У самой большой планеты в Солнечной системе есть 16 естественных спутников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4" name="Содержимое 3" descr="foto01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Сатурн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Вторая по величине планета Солнечной системы. Она окружена множеством ярких колец, состоящих из обломков льда и камней. </a:t>
            </a:r>
            <a:endParaRPr lang="ru-RU" dirty="0"/>
          </a:p>
        </p:txBody>
      </p:sp>
      <p:pic>
        <p:nvPicPr>
          <p:cNvPr id="5" name="Содержимое 4" descr="Рисунок158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49491"/>
            <a:ext cx="4038600" cy="30273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Поверхность планеты полностью состоит из газа. </a:t>
            </a:r>
            <a:br>
              <a:rPr lang="ru-RU" sz="2800" dirty="0" smtClean="0"/>
            </a:br>
            <a:r>
              <a:rPr lang="ru-RU" sz="2800" dirty="0" smtClean="0"/>
              <a:t>Атмосфера Сатурна состоит почти полностью из водорода, гелия и азота.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>
              <a:buNone/>
            </a:pPr>
            <a:r>
              <a:rPr lang="ru-RU" dirty="0" smtClean="0"/>
              <a:t>   </a:t>
            </a:r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r>
              <a:rPr lang="ru-RU" dirty="0" smtClean="0"/>
              <a:t>Средняя температура составляет -180</a:t>
            </a:r>
            <a:r>
              <a:rPr lang="en-US" i="1" dirty="0" smtClean="0"/>
              <a:t>°C</a:t>
            </a:r>
            <a:r>
              <a:rPr lang="ru-RU" i="1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5" name="Содержимое 4" descr="saturn_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91336"/>
            <a:ext cx="4038600" cy="29436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Сатурн имеет 18 спутников. </a:t>
            </a:r>
            <a:endParaRPr lang="ru-RU" sz="2800" dirty="0"/>
          </a:p>
        </p:txBody>
      </p:sp>
      <p:pic>
        <p:nvPicPr>
          <p:cNvPr id="7" name="Содержимое 6" descr="foto0197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Уран - планета Солнечной системы, седьмая по удалённости от Солнца. </a:t>
            </a:r>
          </a:p>
          <a:p>
            <a:pPr>
              <a:buNone/>
            </a:pPr>
            <a:r>
              <a:rPr lang="ru-RU" dirty="0" smtClean="0"/>
              <a:t>    Поверхность планеты полностью состоит из газа.</a:t>
            </a:r>
            <a:endParaRPr lang="ru-RU" dirty="0"/>
          </a:p>
        </p:txBody>
      </p:sp>
      <p:pic>
        <p:nvPicPr>
          <p:cNvPr id="5" name="Содержимое 4" descr="Рисунок18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Атмосфера Урана состоит из водорода, гелия </a:t>
            </a:r>
            <a:br>
              <a:rPr lang="ru-RU" sz="3100" dirty="0" smtClean="0"/>
            </a:br>
            <a:r>
              <a:rPr lang="ru-RU" sz="3100" dirty="0" smtClean="0"/>
              <a:t>и метана.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Это самая холодная планетарная атмосфера Солнечной системы с минимальной температурой −224 °C.</a:t>
            </a:r>
            <a:endParaRPr lang="ru-RU" dirty="0"/>
          </a:p>
        </p:txBody>
      </p:sp>
      <p:pic>
        <p:nvPicPr>
          <p:cNvPr id="5" name="Содержимое 4" descr="Uranu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857364"/>
            <a:ext cx="3956066" cy="24725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Уран имеет 27 спутников, среди них можно выделить: </a:t>
            </a:r>
            <a:r>
              <a:rPr lang="ru-RU" sz="2800" dirty="0" err="1" smtClean="0"/>
              <a:t>Миранда</a:t>
            </a:r>
            <a:r>
              <a:rPr lang="ru-RU" sz="2800" dirty="0" smtClean="0"/>
              <a:t>, </a:t>
            </a:r>
            <a:r>
              <a:rPr lang="ru-RU" sz="2800" dirty="0" err="1" smtClean="0"/>
              <a:t>Ариэль</a:t>
            </a:r>
            <a:r>
              <a:rPr lang="ru-RU" sz="2800" dirty="0" smtClean="0"/>
              <a:t>, </a:t>
            </a:r>
            <a:r>
              <a:rPr lang="ru-RU" sz="2800" dirty="0" err="1" smtClean="0"/>
              <a:t>Умбриэль</a:t>
            </a:r>
            <a:r>
              <a:rPr lang="ru-RU" sz="2800" dirty="0" smtClean="0"/>
              <a:t>, </a:t>
            </a:r>
            <a:r>
              <a:rPr lang="ru-RU" sz="2800" dirty="0" err="1" smtClean="0"/>
              <a:t>Титания</a:t>
            </a:r>
            <a:r>
              <a:rPr lang="ru-RU" sz="2800" dirty="0" smtClean="0"/>
              <a:t>, </a:t>
            </a:r>
            <a:r>
              <a:rPr lang="ru-RU" sz="2800" dirty="0" err="1" smtClean="0"/>
              <a:t>Оберон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7" name="Содержимое 6" descr="88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500306"/>
            <a:ext cx="7072362" cy="23736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</a:t>
            </a:r>
            <a:r>
              <a:rPr lang="ru-RU" dirty="0" smtClean="0"/>
              <a:t>ланеты солнечной системы можно поделить на 2 группы: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1. Земные планеты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2. Газовые гиганты Солнечной системы</a:t>
            </a:r>
            <a:endParaRPr lang="ru-RU" dirty="0"/>
          </a:p>
        </p:txBody>
      </p:sp>
      <p:pic>
        <p:nvPicPr>
          <p:cNvPr id="4" name="Рисунок 3" descr="1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355850"/>
            <a:ext cx="6778644" cy="1789986"/>
          </a:xfrm>
          <a:prstGeom prst="rect">
            <a:avLst/>
          </a:prstGeom>
        </p:spPr>
      </p:pic>
      <p:pic>
        <p:nvPicPr>
          <p:cNvPr id="5" name="Рисунок 4" descr="image_5658355487ee25.79772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072074"/>
            <a:ext cx="6715172" cy="1565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Нептун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Нептун мерцает голубоватым светом, напоминающим блеск воды. </a:t>
            </a:r>
            <a:endParaRPr lang="ru-RU" dirty="0"/>
          </a:p>
        </p:txBody>
      </p:sp>
      <p:pic>
        <p:nvPicPr>
          <p:cNvPr id="5" name="Содержимое 4" descr="Рисунок19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0840"/>
            <a:ext cx="4038600" cy="40446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Поверхность планеты полностью состоит из газа. </a:t>
            </a:r>
            <a:br>
              <a:rPr lang="ru-RU" sz="2800" dirty="0" smtClean="0"/>
            </a:br>
            <a:r>
              <a:rPr lang="ru-RU" sz="2800" dirty="0" smtClean="0"/>
              <a:t>Атмосфера состоит из водорода, метана и гелия.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Температура на поверхности планеты составляет  -200 °C.</a:t>
            </a:r>
            <a:endParaRPr lang="ru-RU" dirty="0"/>
          </a:p>
        </p:txBody>
      </p:sp>
      <p:pic>
        <p:nvPicPr>
          <p:cNvPr id="5" name="Содержимое 4" descr="neptune_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23510"/>
            <a:ext cx="4038600" cy="32793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Задание. </a:t>
            </a:r>
            <a:r>
              <a:rPr lang="ru-RU" sz="3100" dirty="0" smtClean="0"/>
              <a:t>Подпиши планеты Солнечной                  системы.     </a:t>
            </a:r>
            <a:endParaRPr lang="ru-RU" sz="3100" dirty="0"/>
          </a:p>
        </p:txBody>
      </p:sp>
      <p:pic>
        <p:nvPicPr>
          <p:cNvPr id="4" name="Содержимое 3" descr="PALRcwhANm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500" y="2097881"/>
            <a:ext cx="7493000" cy="3530600"/>
          </a:xfrm>
        </p:spPr>
      </p:pic>
      <p:sp>
        <p:nvSpPr>
          <p:cNvPr id="6" name="TextBox 5"/>
          <p:cNvSpPr txBox="1"/>
          <p:nvPr/>
        </p:nvSpPr>
        <p:spPr>
          <a:xfrm>
            <a:off x="6643702" y="435769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Меркурий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357187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Венера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300037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Земля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221455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Марс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50006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857752" y="485776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Юпитер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38" y="228599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Сатурн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0232" y="492919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Уран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100" y="342900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Нептун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Задание. </a:t>
            </a:r>
            <a:r>
              <a:rPr lang="ru-RU" sz="3100" dirty="0" smtClean="0"/>
              <a:t>Среди этих букв спрятались названия планет Солнечной системы. Найди их и закрась каждое название своим цветом. </a:t>
            </a:r>
            <a:endParaRPr lang="ru-RU" sz="3100" dirty="0"/>
          </a:p>
        </p:txBody>
      </p:sp>
      <p:pic>
        <p:nvPicPr>
          <p:cNvPr id="4" name="Содержимое 3" descr="mhyQrPVhtd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700" y="1938338"/>
            <a:ext cx="7594600" cy="4178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4000" dirty="0" smtClean="0"/>
              <a:t>Задание</a:t>
            </a:r>
            <a:r>
              <a:rPr lang="ru-RU" sz="2800" dirty="0" smtClean="0"/>
              <a:t>. Среди этих букв спрятались названия планет Солнечной системы. Найди их и закрась каждое название своим цветом. </a:t>
            </a:r>
            <a:endParaRPr lang="ru-RU" sz="2800" dirty="0"/>
          </a:p>
        </p:txBody>
      </p:sp>
      <p:pic>
        <p:nvPicPr>
          <p:cNvPr id="4" name="Содержимое 3" descr="ywEd5utqM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000" y="1704181"/>
            <a:ext cx="6604000" cy="431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192882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714752"/>
            <a:ext cx="6772300" cy="1924048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Выполнили: </a:t>
            </a:r>
            <a:endParaRPr lang="ru-RU" sz="2800" dirty="0" smtClean="0"/>
          </a:p>
          <a:p>
            <a:pPr algn="r"/>
            <a:r>
              <a:rPr lang="ru-RU" sz="2800" dirty="0" smtClean="0"/>
              <a:t>студентки </a:t>
            </a:r>
            <a:r>
              <a:rPr lang="ru-RU" sz="2800" dirty="0" smtClean="0"/>
              <a:t>гр. ПНК-2:</a:t>
            </a:r>
          </a:p>
          <a:p>
            <a:pPr algn="r"/>
            <a:r>
              <a:rPr lang="ru-RU" sz="2800" dirty="0" smtClean="0"/>
              <a:t>Рыбакова </a:t>
            </a:r>
            <a:r>
              <a:rPr lang="ru-RU" sz="2800" dirty="0" smtClean="0"/>
              <a:t>Оксана и </a:t>
            </a:r>
            <a:r>
              <a:rPr lang="ru-RU" sz="2800" smtClean="0"/>
              <a:t>Борисова Елена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15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Как вы думаете, какие условия необходимы человеку для жизни на других планетах?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Условия, которые необходимы для жизни человека </a:t>
            </a:r>
            <a:r>
              <a:rPr lang="ru-RU" sz="2800" smtClean="0">
                <a:latin typeface="+mn-lt"/>
              </a:rPr>
              <a:t>на других </a:t>
            </a:r>
            <a:r>
              <a:rPr lang="ru-RU" sz="2800" dirty="0" smtClean="0">
                <a:latin typeface="+mn-lt"/>
              </a:rPr>
              <a:t>планетах: </a:t>
            </a:r>
            <a:endParaRPr lang="ru-RU" sz="2800" dirty="0"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1.Твердая поверхность.</a:t>
            </a:r>
          </a:p>
          <a:p>
            <a:pPr>
              <a:buNone/>
            </a:pPr>
            <a:r>
              <a:rPr lang="ru-RU" sz="2800" dirty="0" smtClean="0"/>
              <a:t>2.Наличие атмосферы.</a:t>
            </a:r>
          </a:p>
          <a:p>
            <a:pPr>
              <a:buNone/>
            </a:pPr>
            <a:r>
              <a:rPr lang="ru-RU" sz="2800" dirty="0" smtClean="0"/>
              <a:t>3.Температура.</a:t>
            </a:r>
          </a:p>
          <a:p>
            <a:pPr>
              <a:buNone/>
            </a:pPr>
            <a:r>
              <a:rPr lang="ru-RU" sz="2800" dirty="0"/>
              <a:t>4</a:t>
            </a:r>
            <a:r>
              <a:rPr lang="ru-RU" sz="2800" dirty="0" smtClean="0"/>
              <a:t>.</a:t>
            </a:r>
            <a:r>
              <a:rPr lang="ru-RU" sz="2800" b="1" i="1" dirty="0" smtClean="0"/>
              <a:t> </a:t>
            </a:r>
            <a:r>
              <a:rPr lang="ru-RU" sz="2800" dirty="0"/>
              <a:t>Наличие </a:t>
            </a:r>
            <a:r>
              <a:rPr lang="ru-RU" sz="2800" dirty="0" smtClean="0"/>
              <a:t>воды.</a:t>
            </a:r>
          </a:p>
          <a:p>
            <a:pPr>
              <a:buNone/>
            </a:pPr>
            <a:r>
              <a:rPr lang="ru-RU" sz="2800" dirty="0"/>
              <a:t>5</a:t>
            </a:r>
            <a:r>
              <a:rPr lang="ru-RU" sz="2800" dirty="0" smtClean="0"/>
              <a:t>.Наличие силы тяжести.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/>
          </a:bodyPr>
          <a:lstStyle/>
          <a:p>
            <a:r>
              <a:rPr lang="ru-RU" dirty="0" smtClean="0"/>
              <a:t>Земные планеты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Эти планеты небольшого размера с каменистой поверхностью, они находятся ближе других к Солнцу.</a:t>
            </a:r>
            <a:endParaRPr lang="ru-RU" sz="2200" dirty="0"/>
          </a:p>
        </p:txBody>
      </p:sp>
      <p:pic>
        <p:nvPicPr>
          <p:cNvPr id="4" name="Содержимое 3" descr="1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071810"/>
            <a:ext cx="8128000" cy="2146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+mn-lt"/>
              </a:rPr>
              <a:t>Меркурий</a:t>
            </a:r>
            <a:endParaRPr lang="ru-RU" sz="4000" dirty="0"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Меркурий- самая близкая к Солнцу планета.</a:t>
            </a:r>
            <a:endParaRPr lang="ru-RU" dirty="0"/>
          </a:p>
        </p:txBody>
      </p:sp>
      <p:pic>
        <p:nvPicPr>
          <p:cNvPr id="8" name="Содержимое 7" descr="intereshye-facty-o-planetah-solnechnoy-sistemy-3jpg-3_origin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26789"/>
            <a:ext cx="4038600" cy="36727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Поверхность планеты представляет собой безжизненную </a:t>
            </a:r>
            <a:r>
              <a:rPr lang="ru-RU" sz="2800" smtClean="0"/>
              <a:t>сухую пустыню.</a:t>
            </a:r>
            <a:endParaRPr lang="ru-RU" sz="2800" dirty="0"/>
          </a:p>
        </p:txBody>
      </p:sp>
      <p:pic>
        <p:nvPicPr>
          <p:cNvPr id="9" name="Содержимое 8" descr="8d366fbcf79a7cb19f68814ca2e4b040c6ee44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5520" y="2074005"/>
            <a:ext cx="4632960" cy="3578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670</Words>
  <Application>Microsoft Office PowerPoint</Application>
  <PresentationFormat>Экран (4:3)</PresentationFormat>
  <Paragraphs>104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Возможна ли жизнь на других планетах?</vt:lpstr>
      <vt:lpstr>В нашей Солнечной системы существует 8 планет</vt:lpstr>
      <vt:lpstr>Слайд 3</vt:lpstr>
      <vt:lpstr>Планеты солнечной системы можно поделить на 2 группы:</vt:lpstr>
      <vt:lpstr>    Как вы думаете, какие условия необходимы человеку для жизни на других планетах?</vt:lpstr>
      <vt:lpstr>Условия, которые необходимы для жизни человека на других планетах: </vt:lpstr>
      <vt:lpstr>Земные планеты  Эти планеты небольшого размера с каменистой поверхностью, они находятся ближе других к Солнцу.</vt:lpstr>
      <vt:lpstr>Меркурий</vt:lpstr>
      <vt:lpstr>Поверхность планеты представляет собой безжизненную сухую пустыню.</vt:lpstr>
      <vt:lpstr>Атмосфера состоит из атомов- водорода, гелия, кислорода. </vt:lpstr>
      <vt:lpstr>На Меркурии уменьшение веса произойдет  в 2,6 раза.</vt:lpstr>
      <vt:lpstr>Венера</vt:lpstr>
      <vt:lpstr>Поверхность Венеры представляет собой каменистую пустыню, освещённую желтоватым светом.</vt:lpstr>
      <vt:lpstr>Атмосфера Венеры, самая плотная среди землеподобных планет. Она состоит из углекислого газа и азота.</vt:lpstr>
      <vt:lpstr>На поверхности Венеры человек окажется почти на 10% легче, чем на Земле.</vt:lpstr>
      <vt:lpstr>Земля</vt:lpstr>
      <vt:lpstr>Слайд 17</vt:lpstr>
      <vt:lpstr>Только на Земле присутствует атмосфера, в которой может дышать человек и все живые организмы.</vt:lpstr>
      <vt:lpstr> Атмосфера состоит из азота и кислорода. </vt:lpstr>
      <vt:lpstr>Слайд 20</vt:lpstr>
      <vt:lpstr>Слайд 21</vt:lpstr>
      <vt:lpstr>Земля имеет единственный естественный спутник- Луну.</vt:lpstr>
      <vt:lpstr>Марс</vt:lpstr>
      <vt:lpstr>Поверхность планеты представляет собой каменистую пустыню. </vt:lpstr>
      <vt:lpstr>Атмосфера состоит из углекислого газа и азота.</vt:lpstr>
      <vt:lpstr>Вода обнаружена на Марсе в форме погребённого льда. Учёные полагают, что 2 миллиарда лет назад Марс был покрыт океанами.</vt:lpstr>
      <vt:lpstr>На Марсе уменьшение веса произойдёт  в 2,6 раза.</vt:lpstr>
      <vt:lpstr>Есть 2 спутника- Фобос и Демос</vt:lpstr>
      <vt:lpstr>Газовые гиганты  Солнечной системы  Это крупные планеты, состоящие в основном из газа. </vt:lpstr>
      <vt:lpstr>Юпитер</vt:lpstr>
      <vt:lpstr>Юпитер не имеет твёрдой поверхности. </vt:lpstr>
      <vt:lpstr> Атмосфера состоит из водорода и гелия.</vt:lpstr>
      <vt:lpstr>У самой большой планеты в Солнечной системе есть 16 естественных спутников. </vt:lpstr>
      <vt:lpstr>Сатурн</vt:lpstr>
      <vt:lpstr>Поверхность планеты полностью состоит из газа.  Атмосфера Сатурна состоит почти полностью из водорода, гелия и азота.</vt:lpstr>
      <vt:lpstr>Сатурн имеет 18 спутников. </vt:lpstr>
      <vt:lpstr>Уран</vt:lpstr>
      <vt:lpstr> Атмосфера Урана состоит из водорода, гелия  и метана. </vt:lpstr>
      <vt:lpstr> Уран имеет 27 спутников, среди них можно выделить: Миранда, Ариэль, Умбриэль, Титания, Оберон. </vt:lpstr>
      <vt:lpstr>Нептун</vt:lpstr>
      <vt:lpstr>Поверхность планеты полностью состоит из газа.  Атмосфера состоит из водорода, метана и гелия. </vt:lpstr>
      <vt:lpstr>Задание. Подпиши планеты Солнечной                  системы.     </vt:lpstr>
      <vt:lpstr>Задание. Среди этих букв спрятались названия планет Солнечной системы. Найди их и закрась каждое название своим цветом. </vt:lpstr>
      <vt:lpstr>Задание. Среди этих букв спрятались названия планет Солнечной системы. Найди их и закрась каждое название своим цветом. 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Есть ли жизнь на других планетах?</dc:title>
  <dc:creator>Admin</dc:creator>
  <cp:lastModifiedBy>Admin</cp:lastModifiedBy>
  <cp:revision>81</cp:revision>
  <dcterms:created xsi:type="dcterms:W3CDTF">2016-02-03T14:50:55Z</dcterms:created>
  <dcterms:modified xsi:type="dcterms:W3CDTF">2016-05-07T19:52:39Z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1607864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