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9" r:id="rId4"/>
    <p:sldId id="275" r:id="rId5"/>
    <p:sldId id="274" r:id="rId6"/>
    <p:sldId id="276" r:id="rId7"/>
    <p:sldId id="277" r:id="rId8"/>
    <p:sldId id="278" r:id="rId9"/>
    <p:sldId id="280" r:id="rId10"/>
    <p:sldId id="281" r:id="rId11"/>
    <p:sldId id="282" r:id="rId12"/>
    <p:sldId id="283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6CC25-B8E9-4CF5-89CB-F5E9BCB5A625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C015E-470D-4FCC-BE1D-6BF094493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alphaModFix amt="9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8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9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20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ob.znate.ru/tw_files2/urls_3/28/d-27241/27241_html_531c281a.jpg" TargetMode="External"/><Relationship Id="rId13" Type="http://schemas.openxmlformats.org/officeDocument/2006/relationships/hyperlink" Target="http://img1.liveinternet.ru/images/attach/c/8/102/118/102118233_hb9AdGXz8W4.jpg" TargetMode="External"/><Relationship Id="rId3" Type="http://schemas.openxmlformats.org/officeDocument/2006/relationships/hyperlink" Target="http://www.bakardjian.com/images/background/green12.jpg" TargetMode="External"/><Relationship Id="rId7" Type="http://schemas.openxmlformats.org/officeDocument/2006/relationships/hyperlink" Target="http://img0.liveinternet.ru/images/attach/c/6/90/842/90842112_4698066_PNTX9968web.jpg" TargetMode="External"/><Relationship Id="rId12" Type="http://schemas.openxmlformats.org/officeDocument/2006/relationships/hyperlink" Target="http://dachnaya-zhizn.ru/images/dacha/6786989.aogq2jbh3p.w665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ntent.foto.mail.ru/mail/lukakr/_answers/i-898.jpg" TargetMode="External"/><Relationship Id="rId11" Type="http://schemas.openxmlformats.org/officeDocument/2006/relationships/hyperlink" Target="http://static.ifood.tv/files/images/editor/images/Rose%20Hips(1).jpg" TargetMode="External"/><Relationship Id="rId5" Type="http://schemas.openxmlformats.org/officeDocument/2006/relationships/hyperlink" Target="http://zpitomnik.ru/images/5_plodovie/chernika/1.jpg" TargetMode="External"/><Relationship Id="rId10" Type="http://schemas.openxmlformats.org/officeDocument/2006/relationships/hyperlink" Target="http://tanuna.at.ua/_bl/3/35351992.jpeg" TargetMode="External"/><Relationship Id="rId4" Type="http://schemas.openxmlformats.org/officeDocument/2006/relationships/hyperlink" Target="http://s4.pic4you.ru/y2014/05-06/24687/4375003-thumb.png" TargetMode="External"/><Relationship Id="rId9" Type="http://schemas.openxmlformats.org/officeDocument/2006/relationships/hyperlink" Target="http://terblog.ru/wp-content/uploads/2015/02/89.-golubik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8.jpeg"/><Relationship Id="rId18" Type="http://schemas.openxmlformats.org/officeDocument/2006/relationships/slide" Target="slide8.xm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slide" Target="slide5.xml"/><Relationship Id="rId17" Type="http://schemas.openxmlformats.org/officeDocument/2006/relationships/image" Target="../media/image10.jpeg"/><Relationship Id="rId2" Type="http://schemas.openxmlformats.org/officeDocument/2006/relationships/slide" Target="slide9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10" Type="http://schemas.openxmlformats.org/officeDocument/2006/relationships/slide" Target="slide4.xml"/><Relationship Id="rId19" Type="http://schemas.openxmlformats.org/officeDocument/2006/relationships/image" Target="../media/image11.jpeg"/><Relationship Id="rId4" Type="http://schemas.openxmlformats.org/officeDocument/2006/relationships/slide" Target="slide10.xml"/><Relationship Id="rId9" Type="http://schemas.openxmlformats.org/officeDocument/2006/relationships/image" Target="../media/image6.jpe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2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3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4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5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6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slide" Target="slide9.xml"/><Relationship Id="rId1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jpeg"/><Relationship Id="rId17" Type="http://schemas.openxmlformats.org/officeDocument/2006/relationships/slide" Target="slide11.xml"/><Relationship Id="rId2" Type="http://schemas.openxmlformats.org/officeDocument/2006/relationships/image" Target="../media/image17.jpeg"/><Relationship Id="rId16" Type="http://schemas.openxmlformats.org/officeDocument/2006/relationships/image" Target="../media/image4.jpe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slide" Target="slide8.xml"/><Relationship Id="rId5" Type="http://schemas.openxmlformats.org/officeDocument/2006/relationships/slide" Target="slide5.xml"/><Relationship Id="rId15" Type="http://schemas.openxmlformats.org/officeDocument/2006/relationships/slide" Target="slide10.xml"/><Relationship Id="rId10" Type="http://schemas.openxmlformats.org/officeDocument/2006/relationships/image" Target="../media/image10.jpeg"/><Relationship Id="rId19" Type="http://schemas.openxmlformats.org/officeDocument/2006/relationships/slide" Target="slide12.xml"/><Relationship Id="rId4" Type="http://schemas.openxmlformats.org/officeDocument/2006/relationships/image" Target="../media/image7.jpeg"/><Relationship Id="rId9" Type="http://schemas.openxmlformats.org/officeDocument/2006/relationships/slide" Target="slide7.xml"/><Relationship Id="rId1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4.pic4you.ru/y2014/05-06/24687/4375003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08" y="3500438"/>
            <a:ext cx="1905000" cy="3257550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2428860" y="5072074"/>
            <a:ext cx="6357982" cy="1785926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Автор работы: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 начальных классов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</a:rPr>
              <a:t>Башина</a:t>
            </a:r>
            <a:r>
              <a:rPr lang="ru-RU" dirty="0" smtClean="0">
                <a:solidFill>
                  <a:srgbClr val="002060"/>
                </a:solidFill>
              </a:rPr>
              <a:t> Юлия Анатольевна 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2071670" y="1142984"/>
            <a:ext cx="6357982" cy="2643182"/>
          </a:xfrm>
          <a:prstGeom prst="horizontalScroll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Ягодные кустарнички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Окружающий мир,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1 - 2 класс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0" name="Управляющая кнопка: сведения 9">
            <a:hlinkClick r:id="rId3" action="ppaction://hlinksldjump" highlightClick="1"/>
          </p:cNvPr>
          <p:cNvSpPr/>
          <p:nvPr/>
        </p:nvSpPr>
        <p:spPr>
          <a:xfrm>
            <a:off x="428596" y="428604"/>
            <a:ext cx="1000132" cy="857232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009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2466" y="214290"/>
            <a:ext cx="37353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Шиповник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9296" y="4342163"/>
            <a:ext cx="28696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Малина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59296" y="4342163"/>
            <a:ext cx="34354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Морошка</a:t>
            </a: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929586" y="5715016"/>
            <a:ext cx="785818" cy="714380"/>
          </a:xfrm>
          <a:prstGeom prst="actionButtonReturn">
            <a:avLst/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635795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Источники:</a:t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  <a:hlinkClick r:id="rId3"/>
              </a:rPr>
              <a:t>Фон</a:t>
            </a: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  <a:hlinkClick r:id="rId4"/>
              </a:rPr>
              <a:t>Маша</a:t>
            </a: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  <a:hlinkClick r:id="rId5"/>
              </a:rPr>
              <a:t>Черника</a:t>
            </a:r>
            <a:br>
              <a:rPr lang="ru-RU" sz="3600" dirty="0" smtClean="0">
                <a:ln w="11430"/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  <a:hlinkClick r:id="rId5"/>
              </a:rPr>
            </a:br>
            <a:r>
              <a:rPr lang="ru-RU" sz="3600" dirty="0" smtClean="0">
                <a:hlinkClick r:id="rId6"/>
              </a:rPr>
              <a:t>Земляника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7"/>
              </a:rPr>
              <a:t>Брусника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8"/>
              </a:rPr>
              <a:t>Клюква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9"/>
              </a:rPr>
              <a:t>Голубика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10"/>
              </a:rPr>
              <a:t>Водяника (</a:t>
            </a:r>
            <a:r>
              <a:rPr lang="ru-RU" sz="3600" dirty="0" err="1" smtClean="0">
                <a:hlinkClick r:id="rId10"/>
              </a:rPr>
              <a:t>шикша</a:t>
            </a:r>
            <a:r>
              <a:rPr lang="ru-RU" sz="3600" dirty="0" smtClean="0">
                <a:hlinkClick r:id="rId10"/>
              </a:rPr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11"/>
              </a:rPr>
              <a:t>Шиповник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hlinkClick r:id="rId12"/>
              </a:rPr>
              <a:t>Малина</a:t>
            </a:r>
            <a:br>
              <a:rPr lang="ru-RU" sz="3600" dirty="0" smtClean="0">
                <a:hlinkClick r:id="rId12"/>
              </a:rPr>
            </a:br>
            <a:r>
              <a:rPr lang="ru-RU" sz="3600" dirty="0" smtClean="0">
                <a:hlinkClick r:id="rId13"/>
              </a:rPr>
              <a:t>Морошка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8286776" y="214290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6816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4.pic4you.ru/y2014/05-06/24687/4375003-thum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08" y="3500438"/>
            <a:ext cx="1905000" cy="325755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214546" y="71414"/>
            <a:ext cx="6786610" cy="4429132"/>
          </a:xfrm>
          <a:prstGeom prst="cloudCallout">
            <a:avLst>
              <a:gd name="adj1" fmla="val -51777"/>
              <a:gd name="adj2" fmla="val 47582"/>
            </a:avLst>
          </a:prstGeom>
          <a:solidFill>
            <a:srgbClr val="FFFF00"/>
          </a:solidFill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Дорогой друг!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Приглашаю тебя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на экскурсию в лес.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Мы познакомимся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с ягодными кустарничками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4493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8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0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7554" y="428604"/>
            <a:ext cx="32013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Голубика</a:t>
            </a:r>
          </a:p>
        </p:txBody>
      </p:sp>
      <p:sp>
        <p:nvSpPr>
          <p:cNvPr id="10" name="Прямоугольник 9">
            <a:hlinkClick r:id="rId12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4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6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8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643306" y="4429132"/>
            <a:ext cx="30218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Черника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множение 24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63017" y="4342163"/>
            <a:ext cx="40089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Земляника</a:t>
            </a:r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00034" y="4413601"/>
            <a:ext cx="32976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Брусника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929058" y="4286256"/>
            <a:ext cx="27398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Клюква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множение 14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357554" y="428604"/>
            <a:ext cx="320132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Голубика</a:t>
            </a:r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6643734" cy="52149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02466" y="214290"/>
            <a:ext cx="6455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Водяника (</a:t>
            </a:r>
            <a:r>
              <a:rPr lang="ru-RU" sz="6000" b="1" dirty="0" err="1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шикша</a:t>
            </a:r>
            <a: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br>
              <a:rPr lang="ru-RU" sz="60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endParaRPr lang="ru-RU" sz="6000" b="1" dirty="0" smtClean="0">
              <a:solidFill>
                <a:schemeClr val="bg1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357158" y="5643578"/>
            <a:ext cx="957107" cy="100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5" action="ppaction://hlinksldjump"/>
          </p:cNvPr>
          <p:cNvSpPr/>
          <p:nvPr/>
        </p:nvSpPr>
        <p:spPr>
          <a:xfrm>
            <a:off x="1643042" y="5643578"/>
            <a:ext cx="957107" cy="1003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7" action="ppaction://hlinksldjump"/>
          </p:cNvPr>
          <p:cNvSpPr/>
          <p:nvPr/>
        </p:nvSpPr>
        <p:spPr>
          <a:xfrm>
            <a:off x="3000364" y="5643578"/>
            <a:ext cx="957107" cy="100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4357686" y="5643578"/>
            <a:ext cx="957107" cy="10037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1" action="ppaction://hlinksldjump"/>
          </p:cNvPr>
          <p:cNvSpPr/>
          <p:nvPr/>
        </p:nvSpPr>
        <p:spPr>
          <a:xfrm>
            <a:off x="5715008" y="5643578"/>
            <a:ext cx="957107" cy="10037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13" action="ppaction://hlinksldjump"/>
          </p:cNvPr>
          <p:cNvSpPr/>
          <p:nvPr/>
        </p:nvSpPr>
        <p:spPr>
          <a:xfrm>
            <a:off x="7500958" y="285728"/>
            <a:ext cx="957107" cy="10037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5" action="ppaction://hlinksldjump"/>
          </p:cNvPr>
          <p:cNvSpPr/>
          <p:nvPr/>
        </p:nvSpPr>
        <p:spPr>
          <a:xfrm>
            <a:off x="7500958" y="1643050"/>
            <a:ext cx="957107" cy="10037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7" action="ppaction://hlinksldjump"/>
          </p:cNvPr>
          <p:cNvSpPr/>
          <p:nvPr/>
        </p:nvSpPr>
        <p:spPr>
          <a:xfrm>
            <a:off x="7500958" y="3000372"/>
            <a:ext cx="957107" cy="10037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19" action="ppaction://hlinksldjump"/>
          </p:cNvPr>
          <p:cNvSpPr/>
          <p:nvPr/>
        </p:nvSpPr>
        <p:spPr>
          <a:xfrm>
            <a:off x="7500958" y="4500570"/>
            <a:ext cx="957107" cy="10037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множение 13">
            <a:hlinkClick r:id="" action="ppaction://hlinkshowjump?jump=endshow"/>
          </p:cNvPr>
          <p:cNvSpPr/>
          <p:nvPr/>
        </p:nvSpPr>
        <p:spPr>
          <a:xfrm>
            <a:off x="7715272" y="6000768"/>
            <a:ext cx="571504" cy="571504"/>
          </a:xfrm>
          <a:prstGeom prst="mathMultiply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33754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41</Words>
  <PresentationFormat>Экран (4:3)</PresentationFormat>
  <Paragraphs>20</Paragraphs>
  <Slides>13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Источники: Фон Маша Черника Земляника Брусника Клюква Голубика Водяника (шикша) Шиповник Малина Морошка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Валентин и Наталья</cp:lastModifiedBy>
  <cp:revision>79</cp:revision>
  <dcterms:modified xsi:type="dcterms:W3CDTF">2015-10-03T16:33:28Z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1578476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