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2" r:id="rId3"/>
    <p:sldId id="256" r:id="rId4"/>
    <p:sldId id="257" r:id="rId5"/>
    <p:sldId id="259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 по теме «Бананы»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 Сагдеев Марат, Учащийся МБОУ города Пскова «СОШ №17»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379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Ешьте бананы с удовольствием!!!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124744"/>
            <a:ext cx="6034617" cy="452596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78853" y="5759297"/>
            <a:ext cx="72330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Спасибо </a:t>
            </a:r>
            <a:r>
              <a:rPr lang="ru-RU" sz="5400" b="0" cap="none" spc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за внимание!!!</a:t>
            </a:r>
            <a:endParaRPr lang="ru-RU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8560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638800"/>
            <a:ext cx="7243001" cy="916409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Тихомирова Елизавета, </a:t>
            </a:r>
            <a:br>
              <a:rPr lang="ru-RU" sz="3200" dirty="0" smtClean="0"/>
            </a:br>
            <a:r>
              <a:rPr lang="ru-RU" sz="3200" dirty="0" smtClean="0"/>
              <a:t>учащаяся 10 «А» класса</a:t>
            </a:r>
            <a:br>
              <a:rPr lang="ru-RU" sz="3200" dirty="0" smtClean="0"/>
            </a:br>
            <a:r>
              <a:rPr lang="ru-RU" sz="3200" dirty="0" smtClean="0"/>
              <a:t> МБОУ г. Пскова «СОШ№17»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t="7186"/>
          <a:stretch/>
        </p:blipFill>
        <p:spPr>
          <a:xfrm>
            <a:off x="31531" y="0"/>
            <a:ext cx="7823030" cy="526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483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"/>
            <a:ext cx="4102224" cy="1268760"/>
          </a:xfrm>
        </p:spPr>
        <p:txBody>
          <a:bodyPr/>
          <a:lstStyle/>
          <a:p>
            <a:r>
              <a:rPr lang="ru-RU" b="1" dirty="0" smtClean="0"/>
              <a:t>Банан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980728"/>
            <a:ext cx="360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Банановый куст – это даже не дерево, а гигантская трава. Действительно гигантская. Выше банана вырастает только бамбук.</a:t>
            </a:r>
            <a:endParaRPr lang="ru-RU" sz="2400" dirty="0"/>
          </a:p>
        </p:txBody>
      </p:sp>
      <p:pic>
        <p:nvPicPr>
          <p:cNvPr id="5121" name="Picture 1" descr="C:\Users\Samsung\Pictures\108395_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76672"/>
            <a:ext cx="4286250" cy="5715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3322712" cy="5505475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Чем трава отличается от дерева? </a:t>
            </a:r>
          </a:p>
          <a:p>
            <a:r>
              <a:rPr lang="ru-RU" dirty="0" smtClean="0"/>
              <a:t>Тем, что она </a:t>
            </a:r>
            <a:r>
              <a:rPr lang="ru-RU" b="1" dirty="0" smtClean="0"/>
              <a:t>однолетняя</a:t>
            </a:r>
            <a:r>
              <a:rPr lang="ru-RU" dirty="0" smtClean="0"/>
              <a:t>. Срок жизни травы – до того момента, когда растение зацвело и дало семена. После этого ни стебель, ни листья становятся не нужны и трава умирает.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7" name="Picture 1" descr="C:\Users\Samsung\Pictures\108361_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2004" y="404664"/>
            <a:ext cx="5760640" cy="5616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3491880" cy="54006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Дикий банан, растущий сам по себе, как обыкновенное растение, до сих пор можно встретить на его родине, в </a:t>
            </a:r>
            <a:r>
              <a:rPr lang="ru-RU" b="1" dirty="0" smtClean="0"/>
              <a:t>Малайзии</a:t>
            </a:r>
            <a:r>
              <a:rPr lang="ru-RU" dirty="0" smtClean="0"/>
              <a:t> или соседних странах </a:t>
            </a:r>
            <a:r>
              <a:rPr lang="ru-RU" b="1" dirty="0" smtClean="0"/>
              <a:t>Юго-Восточной Азии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У плодов такого дикого банана относительно толстая кожа, крупные семена и не очень сладкая мякоть. </a:t>
            </a:r>
          </a:p>
          <a:p>
            <a:r>
              <a:rPr lang="ru-RU" dirty="0" smtClean="0"/>
              <a:t>Опыляют их не насекомые, а летучие мыши.</a:t>
            </a:r>
            <a:endParaRPr lang="ru-RU" dirty="0"/>
          </a:p>
        </p:txBody>
      </p:sp>
      <p:pic>
        <p:nvPicPr>
          <p:cNvPr id="2050" name="Picture 2" descr="http://proavokado.ru/pic/b/b_1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459" y="0"/>
            <a:ext cx="4464965" cy="3356992"/>
          </a:xfrm>
          <a:prstGeom prst="rect">
            <a:avLst/>
          </a:prstGeom>
          <a:noFill/>
        </p:spPr>
      </p:pic>
      <p:pic>
        <p:nvPicPr>
          <p:cNvPr id="2052" name="Picture 4" descr="http://chert-poberi.ru/wp-content/uploads/2016/02/1454955813_3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3380296"/>
            <a:ext cx="4950718" cy="3276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9976" y="264704"/>
            <a:ext cx="8539540" cy="640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546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312793"/>
            <a:ext cx="8247347" cy="6177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304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340" t="5852" r="4531" b="10721"/>
          <a:stretch/>
        </p:blipFill>
        <p:spPr>
          <a:xfrm>
            <a:off x="25236" y="294474"/>
            <a:ext cx="9011260" cy="617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495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520" y="143790"/>
            <a:ext cx="8604747" cy="6453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503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151</Words>
  <Application>Microsoft Office PowerPoint</Application>
  <PresentationFormat>Экран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по теме «Бананы»</vt:lpstr>
      <vt:lpstr>Тихомирова Елизавета,  учащаяся 10 «А» класса  МБОУ г. Пскова «СОШ№17»</vt:lpstr>
      <vt:lpstr>Банан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Ешьте бананы с удовольствием!!!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Samsung</dc:creator>
  <cp:lastModifiedBy>Windows User</cp:lastModifiedBy>
  <cp:revision>6</cp:revision>
  <dcterms:created xsi:type="dcterms:W3CDTF">2017-02-07T14:56:37Z</dcterms:created>
  <dcterms:modified xsi:type="dcterms:W3CDTF">2019-05-09T18:45:15Z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797321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