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6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0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8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7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1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5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5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1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894F-3E59-4152-85D7-EF880CDD60A7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D0D7-F84C-4472-9DFA-4F56291B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681"/>
          <a:stretch/>
        </p:blipFill>
        <p:spPr>
          <a:xfrm>
            <a:off x="1758731" y="692696"/>
            <a:ext cx="5626535" cy="11521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47864" y="4088011"/>
            <a:ext cx="2808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Презентация приготовлена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К уроку математики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Афанасьевым Константином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 «В» класса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92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20688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 поселка и города навстречу друг другу, одновременно выехали два автобуса. Один автобус до встречи проехал 100 км со скоростью 25 км/час. Сколько километров до встречи проехал второй автобус, если его скорость 50 км/час.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" y="2098016"/>
            <a:ext cx="40324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1) 100 : 25 = 4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(ч) - ехал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один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автобус.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2) 50 * 4 =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200(км)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Ответ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второй автобус проехал до встречи 200 км.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" t="12262" r="2745" b="13172"/>
          <a:stretch/>
        </p:blipFill>
        <p:spPr>
          <a:xfrm>
            <a:off x="3745897" y="2204864"/>
            <a:ext cx="5184576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450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" y="1"/>
            <a:ext cx="9143996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92696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Расстояние между двумя пристанями 90 км. От каждой из них одновременно навстречу друг другу вышли два теплохода. Сколько часов им понадобится чтобы встретиться, если скорость первого 20 км/час, а второго 25 км/час?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31683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1) 25 + 20 =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45(км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/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ч) – скорость сближения.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2) 90 : 45 = 2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Ответ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теплоходы встретятся через 2 часа.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2"/>
          <a:stretch/>
        </p:blipFill>
        <p:spPr>
          <a:xfrm>
            <a:off x="3635896" y="2170024"/>
            <a:ext cx="4680520" cy="3462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6571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836712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 двух станций, расстояние между которыми 564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км,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одновременно навстречу друг другу вышли два поезда. Скорость одного из них 63 км/час. Какова скорость второго, если поезда встретились через 4 часа?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564904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63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* 4 =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252(км) – прошёл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поезд.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 564 - 252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= 312(км) -прошел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поезд.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3) 312 : 4 =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78(км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/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Ответ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скорость второго поезда 78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км/ч.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14040"/>
            <a:ext cx="5256584" cy="3200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8131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637" y="620688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Через сколько секунд встретятся две ласточки, летящие на встречу друг другу, если скорость каждой из них 23 метра в секунду, а расстояние между ними 920 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1). 23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* 2 =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46(км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/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ч) – скорость сближения ласточек.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 920 : 46 =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 (с)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Ответ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 ласточки встретятся через 20 секунд.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060848"/>
            <a:ext cx="5372080" cy="338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83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5624" y="2460358"/>
            <a:ext cx="6732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5" b="13102"/>
          <a:stretch/>
        </p:blipFill>
        <p:spPr>
          <a:xfrm>
            <a:off x="107504" y="3429000"/>
            <a:ext cx="4299138" cy="2404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01687"/>
            <a:ext cx="4248472" cy="24315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3392"/>
            <a:ext cx="3888432" cy="22669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114" y="193392"/>
            <a:ext cx="3931920" cy="226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</dc:creator>
  <cp:lastModifiedBy>Лев</cp:lastModifiedBy>
  <cp:revision>4</cp:revision>
  <dcterms:created xsi:type="dcterms:W3CDTF">2017-01-31T14:42:52Z</dcterms:created>
  <dcterms:modified xsi:type="dcterms:W3CDTF">2017-01-31T15:14:53Z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169578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