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9" r:id="rId9"/>
    <p:sldId id="270" r:id="rId10"/>
    <p:sldId id="262" r:id="rId11"/>
    <p:sldId id="265" r:id="rId12"/>
    <p:sldId id="266" r:id="rId13"/>
    <p:sldId id="267" r:id="rId14"/>
    <p:sldId id="271" r:id="rId15"/>
    <p:sldId id="272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F94F-7BB0-4C41-8511-A5563DE2BF0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58BB2-DEB5-43D8-9AF6-163516177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9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1557C-C847-4DBD-8DD6-ECC8368526C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600" smtClean="0"/>
              <a:t>Раньше маски делали из картона и папье-маше. Сейчас в современной технологии применяют новые материалы – различные полимеры.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A%D0%B0%D1%80%D1%82%D0%B8%D0%BD%D0%BA%D0%B8%20%D0%BF%D0%B0%D0%BB%D0%B8%D1%82%D1%80%D0%B0%20%D0%BA%D1%80%D0%B0%D1%81%D0%BE%D0%BA&amp;img_url=http://www.wayzata.k12.mn.us/cms/lib/MN01001540/Centricity/Domain/1098/art.jpeg&amp;pos=1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8" Target="../media/image30.jpeg" Type="http://schemas.openxmlformats.org/officeDocument/2006/relationships/image"/><Relationship Id="rId3" Target="../media/image27.jpeg" Type="http://schemas.openxmlformats.org/officeDocument/2006/relationships/image"/><Relationship Id="rId7" Target="../media/image5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6" Target="http://images.yandex.ru/yandsearch?text=%D0%BD%D0%BE%D0%B2%D0%BE%D0%B3%D0%BE%D0%B4%D0%BD%D0%B8%D0%B5%20%D0%BC%D0%B0%D1%81%D0%BA%D0%B8%20%D1%81%D0%B2%D0%BE%D0%B8%D0%BC%D0%B8%20%D1%80%D1%83%D0%BA%D0%B0%D0%BC%D0%B8%20%D0%B8%D0%B7%20%D0%B1%D1%83%D0%BC%D0%B0%D0%B3%D0%B8&amp;img_url=http://cp.c-ij.com/en/contents/3158/03485/images/m-clown_thl.jpg&amp;pos=15&amp;rpt=simage" TargetMode="External" Type="http://schemas.openxmlformats.org/officeDocument/2006/relationships/hyperlink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7" Target="../media/image35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A%D0%B0%D1%80%D1%82%D0%B8%D0%BD%D0%BA%D0%B8%20%D0%BF%D0%B0%D0%BB%D0%B8%D1%82%D1%80%D0%B0%20%D0%BA%D1%80%D0%B0%D1%81%D0%BE%D0%BA&amp;img_url=http://www.wayzata.k12.mn.us/cms/lib/MN01001540/Centricity/Domain/1098/art.jpeg&amp;pos=1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D%D0%BE%D0%B2%D0%BE%D0%B3%D0%BE%D0%B4%D0%BD%D0%B8%D0%B5%20%D0%BC%D0%B0%D1%81%D0%BA%D0%B8%20%D1%81%D0%B2%D0%BE%D0%B8%D0%BC%D0%B8%20%D1%80%D1%83%D0%BA%D0%B0%D0%BC%D0%B8%20%D0%B8%D0%B7%20%D0%B1%D1%83%D0%BC%D0%B0%D0%B3%D0%B8&amp;img_url=http://cp.c-ij.com/en/contents/3158/03485/images/m-clown_thl.jpg&amp;pos=15&amp;rpt=sim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BD%D0%BE%D0%B2%D0%BE%D0%B3%D0%BE%D0%B4%D0%BD%D1%8F%D1%8F%20%D0%BC%D0%B0%D1%81%D0%BA%D0%B0&amp;img_url=http://photos-e.ak.fbcdn.net/hphotos-ak-ash4/307434_296086207074135_169369389745818_1429363_211986041_s.jpg&amp;pos=40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0%BD%D0%B0%D0%B2%D0%B0%D0%BB%D1%8C%D0%BD%D1%8B%D0%B5%20%D0%BC%D0%B0%D1%81%D0%BA%D0%B8%20%D0%BF%D0%B5%D1%82%D1%83%D1%85%D0%B0&amp;img_url=http://static2.insales.ru/images/products/1/1436/3851676/%D0%BC%D0%B0%D1%81%D0%BA%D0%B0-%D1%86%D1%8B%D0%BF%D0%BB%D0%B5%D0%BD%D0%BA%D0%B0.jpg&amp;pos=5&amp;rpt=simage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hyperlink" Target="http://images.yandex.ru/yandsearch?p=1&amp;text=%D0%BA%D0%B0%D1%80%D0%BD%D0%B0%D0%B2%D0%B0%D0%BB%D1%8C%D0%BD%D1%8B%D0%B5%20%D0%BC%D0%B0%D1%81%D0%BA%D0%B8%20%D0%B4%D0%BB%D1%8F%20%D0%B4%D0%B5%D1%82%D0%B5%D0%B9&amp;noreask=1&amp;img_url=http://img-fotki.yandex.ru/get/5505/yulyannaa.e/0_5909e_2d7c1cec_S.jpg&amp;pos=36&amp;rpt=simage&amp;lr=2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0%BD%D0%B0%D0%B2%D0%B0%D0%BB%D1%8C%D0%BD%D1%8B%D0%B5%20%D0%BC%D0%B0%D1%81%D0%BA%D0%B8%20%D0%BA%D0%BE%D0%B7%D1%8B&amp;img_url=http://domik-v-internete.ru/wp-content/uploads/2012/02/%D0%9C%D0%B0%D1%81%D0%BA%D0%B0-%D0%BA%D0%BE%D0%B7%D1%8B-%D1%81%D0%B2%D0%BE%D0%B8%D0%BC%D0%B8-%D1%80%D1%83%D0%BA%D0%B0%D0%BC%D0%B8.-%D0%94%D0%B5%D0%BB%D0%B0%D0%B5%D0%BC-%D1%81-%D0%B4%D0%B5%D1%82%D1%8C%D0%BC%D0%B8-%D0%BC%D0%B0%D1%81%D0%BA%D1%83-%D0%BA%D0%BE%D0%B7%D1%8B.-%D0%9C%D0%B0%D1%81%D0%BA%D0%B0-%D0%9A%D0%BE%D0%B7%D1%8B-%D0%94%D0%B5%D1%80%D0%B5%D0%B7%D1%8B.jpg&amp;pos=11&amp;rpt=simage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images.yandex.ru/yandsearch?text=%D0%BA%D0%B0%D1%80%D0%BD%D0%B0%D0%B2%D0%B0%D0%BB%D1%8C%D0%BD%D1%8B%D0%B5%20%D0%BC%D0%B0%D1%81%D0%BA%D0%B8%20%D0%B1%D0%B0%D1%80%D0%B0%D0%BD%D0%B0&amp;img_url=http://domik-v-internete.ru/wp-content/uploads/2012/02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1%86%D1%8B.-%D0%9C%D0%B0%D1%81%D0%BA%D0%B0-%D0%BE%D0%B2%D1%86%D1%8B.jpg&amp;pos=3&amp;rpt=simage" TargetMode="External"/><Relationship Id="rId4" Type="http://schemas.openxmlformats.org/officeDocument/2006/relationships/hyperlink" Target="http://images.yandex.ru/yandsearch?p=1&amp;text=%D0%BA%D0%B0%D1%80%D0%BD%D0%B0%D0%B2%D0%B0%D0%BB%D1%8C%D0%BD%D1%8B%D0%B5%20%D0%BC%D0%B0%D1%81%D0%BA%D0%B8%20%D0%B4%D0%BB%D1%8F%20%D0%B4%D0%B5%D1%82%D0%B5%D0%B9&amp;noreask=1&amp;img_url=http://img-fotki.yandex.ru/get/5704/yulyannaa.e/0_5909c_f5c7553_S.jpg&amp;pos=50&amp;rpt=simage&amp;lr=213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8208912" cy="1151384"/>
          </a:xfrm>
        </p:spPr>
        <p:txBody>
          <a:bodyPr/>
          <a:lstStyle/>
          <a:p>
            <a:r>
              <a:rPr lang="ru-RU" sz="4800" dirty="0" smtClean="0"/>
              <a:t>Изобразительное искусство</a:t>
            </a:r>
            <a:endParaRPr lang="ru-RU" sz="4800" dirty="0"/>
          </a:p>
        </p:txBody>
      </p:sp>
      <p:pic>
        <p:nvPicPr>
          <p:cNvPr id="5" name="Picture 4" descr="http://im0-tub-ru.yandex.net/i?id=401907863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764704"/>
            <a:ext cx="3069288" cy="230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21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71225"/>
            <a:ext cx="8001056" cy="61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3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703/yulyannaa.e/0_5909d_6c5a00a1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29066"/>
            <a:ext cx="3214710" cy="2430302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786058"/>
            <a:ext cx="2728714" cy="36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s49.radikal.ru/i126/1101/32/219e27f39ef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372532" cy="2381262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4143380"/>
            <a:ext cx="2697088" cy="24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0-tub-ru.yandex.net/i?id=308517856-0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0430" y="0"/>
            <a:ext cx="2500330" cy="250033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43861" y="142852"/>
            <a:ext cx="2700139" cy="2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6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1196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3860800"/>
            <a:ext cx="2519363" cy="1677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5" descr="bir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150" y="333375"/>
            <a:ext cx="2611438" cy="2735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6" descr="ow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25" y="3429000"/>
            <a:ext cx="2374900" cy="2592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7" descr="bee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3800" y="333375"/>
            <a:ext cx="2535238" cy="273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1" name="Picture 8" descr="fish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750" y="3357563"/>
            <a:ext cx="2466975" cy="2663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4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11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73722">
            <a:off x="1037762" y="4163474"/>
            <a:ext cx="29527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11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73477">
            <a:off x="4785802" y="2792237"/>
            <a:ext cx="28289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1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289204">
            <a:off x="4627662" y="510545"/>
            <a:ext cx="31051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11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54549">
            <a:off x="342303" y="1311747"/>
            <a:ext cx="30289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G_112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622289">
            <a:off x="5322452" y="4879859"/>
            <a:ext cx="275748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/>
              <a:t>1) Материал</a:t>
            </a:r>
          </a:p>
          <a:p>
            <a:r>
              <a:rPr lang="ru-RU" sz="4800" b="1" dirty="0"/>
              <a:t>2) Форма</a:t>
            </a:r>
          </a:p>
          <a:p>
            <a:r>
              <a:rPr lang="ru-RU" sz="4800" b="1" dirty="0"/>
              <a:t>3) Цвет</a:t>
            </a:r>
          </a:p>
          <a:p>
            <a:r>
              <a:rPr lang="ru-RU" sz="4800" b="1" dirty="0"/>
              <a:t>4) Герой</a:t>
            </a:r>
          </a:p>
        </p:txBody>
      </p:sp>
    </p:spTree>
    <p:extLst>
      <p:ext uri="{BB962C8B-B14F-4D97-AF65-F5344CB8AC3E}">
        <p14:creationId xmlns:p14="http://schemas.microsoft.com/office/powerpoint/2010/main" val="7669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bambolo.ru/images/23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89" y="2348880"/>
            <a:ext cx="3152099" cy="37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qna.center/storage/photos/dtnthgthtvty/468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72" y="620688"/>
            <a:ext cx="3431431" cy="2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39befcd6cd8b29ab74dc95b75fbb4a7a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774577" cy="43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2.static1-sima-land.com/items/3230235/0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37112" cy="40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gnit-chudes.ru/public/image/products/c0c7622e-9ae1-11e8-89bf-002522ebc09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25615" cy="41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Придумай и нарисуй свою маску!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4" descr="http://im0-tub-ru.yandex.net/i?id=401907863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0981" y="3645024"/>
            <a:ext cx="3238509" cy="24288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12527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1. Придумать образ (название маски).</a:t>
            </a:r>
            <a:br>
              <a:rPr lang="ru-RU" sz="3200" dirty="0"/>
            </a:br>
            <a:r>
              <a:rPr lang="ru-RU" sz="3200" dirty="0"/>
              <a:t>2. </a:t>
            </a:r>
            <a:r>
              <a:rPr lang="ru-RU" sz="3200"/>
              <a:t>Выполнение </a:t>
            </a:r>
            <a:r>
              <a:rPr lang="ru-RU" sz="3200" smtClean="0"/>
              <a:t>наброска </a:t>
            </a:r>
            <a:r>
              <a:rPr lang="ru-RU" sz="3200" dirty="0"/>
              <a:t>карандашом.</a:t>
            </a:r>
            <a:br>
              <a:rPr lang="ru-RU" sz="3200" dirty="0"/>
            </a:br>
            <a:r>
              <a:rPr lang="ru-RU" sz="3200" dirty="0"/>
              <a:t>3. Работа цветом .</a:t>
            </a:r>
            <a:br>
              <a:rPr lang="ru-RU" sz="3200" dirty="0"/>
            </a:br>
            <a:r>
              <a:rPr lang="ru-RU" sz="3200" dirty="0"/>
              <a:t>4</a:t>
            </a:r>
            <a:r>
              <a:rPr lang="ru-RU" sz="3200" dirty="0" smtClean="0"/>
              <a:t>. </a:t>
            </a:r>
            <a:r>
              <a:rPr lang="ru-RU" sz="3200" dirty="0"/>
              <a:t>Оформление. </a:t>
            </a:r>
            <a:br>
              <a:rPr lang="ru-RU" sz="3200" dirty="0"/>
            </a:br>
            <a:r>
              <a:rPr lang="ru-RU" sz="3200" dirty="0" smtClean="0"/>
              <a:t>5. </a:t>
            </a:r>
            <a:r>
              <a:rPr lang="ru-RU" sz="3200" dirty="0"/>
              <a:t>Выставка всех работ. </a:t>
            </a:r>
          </a:p>
        </p:txBody>
      </p:sp>
    </p:spTree>
    <p:extLst>
      <p:ext uri="{BB962C8B-B14F-4D97-AF65-F5344CB8AC3E}">
        <p14:creationId xmlns:p14="http://schemas.microsoft.com/office/powerpoint/2010/main" val="18589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43273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АКТЕР, РЕЖИССЁР, ЗАНАВЕС, СЦЕНАРИЙ, АФИША, МАСКА.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44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Маски театральные,</a:t>
            </a:r>
            <a:br>
              <a:rPr lang="ru-RU" dirty="0"/>
            </a:br>
            <a:r>
              <a:rPr lang="ru-RU" dirty="0"/>
              <a:t>Маски карнавальные,</a:t>
            </a:r>
            <a:br>
              <a:rPr lang="ru-RU" dirty="0"/>
            </a:br>
            <a:r>
              <a:rPr lang="ru-RU" dirty="0"/>
              <a:t>Надеваешь маску,</a:t>
            </a:r>
            <a:br>
              <a:rPr lang="ru-RU" dirty="0"/>
            </a:br>
            <a:r>
              <a:rPr lang="ru-RU" dirty="0"/>
              <a:t>Попадаешь в сказку.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6" descr="http://shop.napoleonic.ru/sites/shop.napoleonic.ru/files/imagecache/product_full/Karnaval'nye%20maski%20dlya%20dete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4149080"/>
            <a:ext cx="1774651" cy="1242834"/>
          </a:xfrm>
          <a:prstGeom prst="rect">
            <a:avLst/>
          </a:prstGeom>
          <a:noFill/>
        </p:spPr>
      </p:pic>
      <p:pic>
        <p:nvPicPr>
          <p:cNvPr id="5" name="Picture 5" descr="C:\Users\user\Desktop\46345250_r_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1762" y="497629"/>
            <a:ext cx="2071670" cy="2931371"/>
          </a:xfrm>
          <a:prstGeom prst="rect">
            <a:avLst/>
          </a:prstGeom>
          <a:noFill/>
        </p:spPr>
      </p:pic>
      <p:pic>
        <p:nvPicPr>
          <p:cNvPr id="6" name="Picture 4" descr="http://im0-tub-ru.yandex.net/i?id=308517856-0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475585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6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«ТЕАТРАЛЬНЫЕ МАСКИ»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</a:t>
            </a:r>
            <a:r>
              <a:rPr lang="ru-RU" b="1" dirty="0" smtClean="0"/>
              <a:t>ели </a:t>
            </a:r>
            <a:r>
              <a:rPr lang="ru-RU" b="1" dirty="0"/>
              <a:t>урока:</a:t>
            </a:r>
          </a:p>
          <a:p>
            <a:pPr lvl="0"/>
            <a:r>
              <a:rPr lang="ru-RU" b="1" dirty="0"/>
              <a:t>узнать историю возникновения масок,</a:t>
            </a:r>
          </a:p>
          <a:p>
            <a:pPr lvl="0"/>
            <a:r>
              <a:rPr lang="ru-RU" b="1" dirty="0"/>
              <a:t>из каких материалов делают маски,</a:t>
            </a:r>
          </a:p>
          <a:p>
            <a:pPr lvl="0"/>
            <a:r>
              <a:rPr lang="ru-RU" b="1" dirty="0"/>
              <a:t>узнать о роли художника в создании масок.</a:t>
            </a:r>
          </a:p>
          <a:p>
            <a:pPr lvl="0"/>
            <a:r>
              <a:rPr lang="ru-RU" b="1" dirty="0"/>
              <a:t>научиться делать маски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http://im0-tub-ru.yandex.net/i?id=205350031-54-72&amp;n=21">
            <a:hlinkClick r:id="rId2"/>
          </p:cNvPr>
          <p:cNvPicPr>
            <a:picLocks noGrp="1"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140966"/>
            <a:ext cx="3636404" cy="206811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5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33132"/>
            <a:ext cx="1656184" cy="28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20687"/>
            <a:ext cx="2173846" cy="29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18.privet.ru/lr/0a16b0730965cef076ea0da98efdcdf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404664"/>
            <a:ext cx="1944216" cy="3543289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924944"/>
            <a:ext cx="2285983" cy="36433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0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1318403711_carnival_2010___02_by_snicp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8011" y="1196752"/>
            <a:ext cx="4214842" cy="4214842"/>
          </a:xfrm>
          <a:prstGeom prst="rect">
            <a:avLst/>
          </a:prstGeom>
          <a:noFill/>
        </p:spPr>
      </p:pic>
      <p:pic>
        <p:nvPicPr>
          <p:cNvPr id="5" name="Picture 5" descr="C:\Users\user\Desktop\46345250_r_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9448" y="3429000"/>
            <a:ext cx="2071670" cy="293137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3060" y="332656"/>
            <a:ext cx="2786050" cy="25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6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86190"/>
            <a:ext cx="8715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 Рождество и в святочные дни в России по дворам, по домам с весёлыми песнями-колядками ходят </a:t>
            </a:r>
            <a:r>
              <a:rPr lang="ru-RU" sz="2800" dirty="0" err="1" smtClean="0"/>
              <a:t>колядовщики</a:t>
            </a:r>
            <a:r>
              <a:rPr lang="ru-RU" sz="2800" dirty="0" smtClean="0"/>
              <a:t>, переодетые в разные костюмы и маски, среди них есть обязательно Медведь, Коза, Конь, Журавль, другие персонажи. Человеку, надевшему маску, легче войти в роль, перевоплотиться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im0-tub-ru.yandex.net/i?id=215455317-6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24700" y="2428868"/>
            <a:ext cx="2019300" cy="1428750"/>
          </a:xfrm>
          <a:prstGeom prst="rect">
            <a:avLst/>
          </a:prstGeom>
          <a:noFill/>
        </p:spPr>
      </p:pic>
      <p:pic>
        <p:nvPicPr>
          <p:cNvPr id="17414" name="Picture 6" descr="http://im0-tub-ru.yandex.net/i?id=169603412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2357430"/>
            <a:ext cx="2019300" cy="1428750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174036969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29190" y="0"/>
            <a:ext cx="1428760" cy="2021830"/>
          </a:xfrm>
          <a:prstGeom prst="rect">
            <a:avLst/>
          </a:prstGeom>
          <a:noFill/>
        </p:spPr>
      </p:pic>
      <p:pic>
        <p:nvPicPr>
          <p:cNvPr id="17418" name="Picture 10" descr="http://im0-tub-ru.yandex.net/i?id=522266882-4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72198" y="1000108"/>
            <a:ext cx="1428750" cy="1428750"/>
          </a:xfrm>
          <a:prstGeom prst="rect">
            <a:avLst/>
          </a:prstGeom>
          <a:noFill/>
        </p:spPr>
      </p:pic>
      <p:pic>
        <p:nvPicPr>
          <p:cNvPr id="17420" name="Picture 12" descr="http://im0-tub-ru.yandex.net/i?id=542367597-1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715272" y="428604"/>
            <a:ext cx="1276350" cy="1428750"/>
          </a:xfrm>
          <a:prstGeom prst="rect">
            <a:avLst/>
          </a:prstGeom>
          <a:noFill/>
        </p:spPr>
      </p:pic>
      <p:pic>
        <p:nvPicPr>
          <p:cNvPr id="10" name="Picture 4" descr="ряженые8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17605" y="0"/>
            <a:ext cx="4125833" cy="378619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1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1187563/6127/i/950/depositphotos_61278145-stock-photo-tragicomic-theater-masks-sad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109578" cy="32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tihi.ru/pics/2013/07/28/4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42" y="2780928"/>
            <a:ext cx="4288745" cy="32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maskworld.com/is/image/maskworld/bigview/make-up-set-pantomime--mw-13577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978"/>
            <a:ext cx="30794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a3/2a/0f/a32a0fb83f5d8c2d868984f9c959f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49" y="444978"/>
            <a:ext cx="2085359" cy="31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originals/26/cd/64/26cd645db84755b3cfbc72c37e90ab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91" y="299971"/>
            <a:ext cx="2069300" cy="31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mk.net.ua/sites/default/files/viezd_prak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56" y="3415564"/>
            <a:ext cx="4139952" cy="3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</TotalTime>
  <Words>145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Изобразительное искусство</vt:lpstr>
      <vt:lpstr>АКТЕР, РЕЖИССЁР, ЗАНАВЕС, СЦЕНАРИЙ, АФИША, МАСКА. </vt:lpstr>
      <vt:lpstr>Маски театральные, Маски карнавальные, Надеваешь маску, Попадаешь в сказку. </vt:lpstr>
      <vt:lpstr>«ТЕАТРАЛЬНЫЕ МАСКИ»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</dc:title>
  <dc:creator>Якорновы</dc:creator>
  <cp:lastModifiedBy>Якорновы</cp:lastModifiedBy>
  <cp:revision>5</cp:revision>
  <dcterms:created xsi:type="dcterms:W3CDTF">2018-12-12T14:56:59Z</dcterms:created>
  <dcterms:modified xsi:type="dcterms:W3CDTF">2018-12-13T04:55:20Z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1567931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