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7" r:id="rId4"/>
    <p:sldId id="268" r:id="rId5"/>
    <p:sldId id="269" r:id="rId6"/>
    <p:sldId id="272" r:id="rId7"/>
    <p:sldId id="271" r:id="rId8"/>
    <p:sldId id="273" r:id="rId9"/>
    <p:sldId id="275" r:id="rId10"/>
    <p:sldId id="258" r:id="rId11"/>
    <p:sldId id="262" r:id="rId12"/>
    <p:sldId id="259" r:id="rId13"/>
    <p:sldId id="260" r:id="rId14"/>
    <p:sldId id="261" r:id="rId15"/>
    <p:sldId id="263" r:id="rId16"/>
    <p:sldId id="265" r:id="rId17"/>
    <p:sldId id="266" r:id="rId18"/>
    <p:sldId id="264" r:id="rId19"/>
    <p:sldId id="274" r:id="rId20"/>
    <p:sldId id="276" r:id="rId21"/>
    <p:sldId id="277" r:id="rId22"/>
    <p:sldId id="279" r:id="rId23"/>
    <p:sldId id="285" r:id="rId24"/>
    <p:sldId id="284" r:id="rId25"/>
    <p:sldId id="281" r:id="rId26"/>
    <p:sldId id="289" r:id="rId27"/>
    <p:sldId id="288" r:id="rId28"/>
    <p:sldId id="286" r:id="rId29"/>
    <p:sldId id="294" r:id="rId30"/>
    <p:sldId id="290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A17B6-FE7D-473B-B506-80234D2FA81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37408-96CF-46FA-8C64-4368499018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A17B6-FE7D-473B-B506-80234D2FA81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37408-96CF-46FA-8C64-436849901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A17B6-FE7D-473B-B506-80234D2FA81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37408-96CF-46FA-8C64-436849901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A17B6-FE7D-473B-B506-80234D2FA81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37408-96CF-46FA-8C64-436849901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A17B6-FE7D-473B-B506-80234D2FA81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37408-96CF-46FA-8C64-4368499018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A17B6-FE7D-473B-B506-80234D2FA81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37408-96CF-46FA-8C64-436849901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A17B6-FE7D-473B-B506-80234D2FA81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37408-96CF-46FA-8C64-436849901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A17B6-FE7D-473B-B506-80234D2FA81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37408-96CF-46FA-8C64-436849901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A17B6-FE7D-473B-B506-80234D2FA81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37408-96CF-46FA-8C64-43684990182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A17B6-FE7D-473B-B506-80234D2FA81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37408-96CF-46FA-8C64-436849901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A17B6-FE7D-473B-B506-80234D2FA81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37408-96CF-46FA-8C64-4368499018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59A17B6-FE7D-473B-B506-80234D2FA81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A37408-96CF-46FA-8C64-43684990182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pPr algn="r"/>
            <a:r>
              <a:rPr lang="ru-RU" dirty="0" smtClean="0"/>
              <a:t>Лепка из соленого теста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276872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Разработала преподаватель МОУ ДОД ДШИ </a:t>
            </a:r>
            <a:r>
              <a:rPr lang="ru-RU" dirty="0" err="1" smtClean="0"/>
              <a:t>г.Ростова</a:t>
            </a:r>
            <a:r>
              <a:rPr lang="ru-RU" dirty="0" smtClean="0"/>
              <a:t> Терентьева Ю.В.</a:t>
            </a:r>
          </a:p>
          <a:p>
            <a:pPr algn="r"/>
            <a:r>
              <a:rPr lang="ru-RU" dirty="0" smtClean="0"/>
              <a:t>Учащиеся 1 класса ДШИ г. Ростов</a:t>
            </a:r>
          </a:p>
          <a:p>
            <a:pPr algn="r"/>
            <a:r>
              <a:rPr lang="ru-RU" dirty="0" smtClean="0"/>
              <a:t>Возраст учащихся 7-9 лет</a:t>
            </a:r>
            <a:endParaRPr lang="ru-RU" dirty="0"/>
          </a:p>
        </p:txBody>
      </p:sp>
      <p:pic>
        <p:nvPicPr>
          <p:cNvPr id="1026" name="Picture 2" descr="C:\Users\пк\Desktop\откр урок 16.04.15\IMG_6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19" y="4149080"/>
            <a:ext cx="316809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2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возникновения соленого теста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053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Издавна, люди выпекали караваи, пряники, и украшали их всяческими нехитрыми формами. Из теста не только пекли хлеб, но и изготавливали декоративные изделия.</a:t>
            </a:r>
            <a:endParaRPr lang="ru-RU" sz="2400" dirty="0"/>
          </a:p>
        </p:txBody>
      </p:sp>
      <p:pic>
        <p:nvPicPr>
          <p:cNvPr id="5123" name="Picture 3" descr="C:\Users\пк\Desktop\откр урок 16.04.15\Новая папка\0000002397_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79852"/>
            <a:ext cx="3348373" cy="26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к\Desktop\откр урок 16.04.15\Новая папка\f769fc975f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0968"/>
            <a:ext cx="2127326" cy="31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7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7498080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Во время Первой и Второй мировых войн, это искусство почти исчезло, в связи с нехваткой материала. Но в настоящее время этот вид творчества вновь возрождается и находит всё больше поклонников. </a:t>
            </a:r>
            <a:endParaRPr lang="ru-RU" sz="2400" dirty="0"/>
          </a:p>
        </p:txBody>
      </p:sp>
      <p:pic>
        <p:nvPicPr>
          <p:cNvPr id="6146" name="Picture 2" descr="C:\Users\пк\Desktop\откр урок 16.04.15\Новая папка\5-Steps-To-Use-LinkedIn-For-Social-Learning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4779419" cy="318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620688"/>
            <a:ext cx="7498080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Изготовление фигурок и декоративных элементов из соленого теста – это старинный обычай, который применялся еще древними египтянами, греками и римлянами в религиозных целях. </a:t>
            </a:r>
            <a:endParaRPr lang="ru-RU" sz="2400" dirty="0"/>
          </a:p>
        </p:txBody>
      </p:sp>
      <p:pic>
        <p:nvPicPr>
          <p:cNvPr id="7170" name="Picture 2" descr="C:\Users\пк\Desktop\откр урок 16.04.15\Новая папка\Новая папка\image_1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4032448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к\Desktop\откр урок 16.04.15\Новая папка\Новая папка\ushabti_figu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4038506" cy="302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0413" y="513406"/>
            <a:ext cx="7498080" cy="19074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Когда главным символом Рождества стало украшение ёлки, бедные люди делали игрушки из теста, а что бы сохранить украшения от грызунов, добавляли в тесто много соли. </a:t>
            </a:r>
            <a:endParaRPr lang="ru-RU" sz="2400" dirty="0"/>
          </a:p>
        </p:txBody>
      </p:sp>
      <p:pic>
        <p:nvPicPr>
          <p:cNvPr id="8194" name="Picture 2" descr="C:\Users\пк\Desktop\откр урок 16.04.15\Новая папка\Новая папка\p1010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04" y="2941682"/>
            <a:ext cx="4293435" cy="32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к\Desktop\откр урок 16.04.15\Новая папка\Новая папка\76753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52" y="2996952"/>
            <a:ext cx="3350668" cy="318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92696"/>
            <a:ext cx="7498080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В Германии и Скандинавии издавна было принято изготавливать пасхальные и рождественские сувениры из соленого теста. Это были медальоны, венки, кольца и подковы. Их вешали в дверные и оконные проемы и считалось, что эти украшения приносят хозяевам дома удачу и благоденствие.</a:t>
            </a:r>
            <a:endParaRPr lang="ru-RU" sz="2400" dirty="0"/>
          </a:p>
        </p:txBody>
      </p:sp>
      <p:pic>
        <p:nvPicPr>
          <p:cNvPr id="9218" name="Picture 2" descr="C:\Users\пк\Desktop\откр урок 16.04.15\Новая папка\Новая папка\image_1223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6605"/>
            <a:ext cx="3088025" cy="258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к\Desktop\откр урок 16.04.15\Новая папка\Новая папка\4893.625x414.1374827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3240361" cy="21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0385" y="476672"/>
            <a:ext cx="7498080" cy="4392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На Руси фигурки из соленого теста дарили на Новый год в знак благополучия, плодородия и сытости. Украшали их росписью, характерной для той местности, где жили наши предки. Считалось, что любая поделка из соленого теста, находящаяся в доме, - символ богатства и благополучия в семье и хлеб с солью всегда будет на столе. Возрождение этой старой народной традиции расширило применение соленого теста. Оно оказалось прекрасным материалом для детского творчества. </a:t>
            </a:r>
            <a:endParaRPr lang="ru-RU" sz="2400" dirty="0"/>
          </a:p>
        </p:txBody>
      </p:sp>
      <p:pic>
        <p:nvPicPr>
          <p:cNvPr id="10243" name="Picture 3" descr="C:\Users\пк\Desktop\откр урок 16.04.15\Новая папка\image_763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83204"/>
            <a:ext cx="2736304" cy="20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пк\Desktop\откр урок 16.04.15\Новая папка\rp23294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56" y="4590589"/>
            <a:ext cx="1975303" cy="20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пк\Desktop\откр урок 16.04.15\Новая папка\6ef33d9cfef0af543054983061de9e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9" y="4583204"/>
            <a:ext cx="2066676" cy="20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1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008" y="1628800"/>
            <a:ext cx="7251756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Если сравнивать тесто с другими материалами для лепки, то оно, в отличие от пластилина, глины и др. не пачкает руки, очень пластично, мягкое, не требует предварительного разогрева и при высыхании остается в неизменном виде. Достаточно комнатной температуры, чтобы изделие высохло и затвердело.</a:t>
            </a:r>
            <a:endParaRPr lang="ru-RU" sz="2400" dirty="0"/>
          </a:p>
        </p:txBody>
      </p:sp>
      <p:pic>
        <p:nvPicPr>
          <p:cNvPr id="11266" name="Picture 2" descr="C:\Users\пк\Desktop\откр урок 16.04.15\Новая папка\detskaya-khudozhestvennaya-applikats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94" y="4077072"/>
            <a:ext cx="3502716" cy="23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33265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чем отличительные особенности соленого теста от других материалов для лепки?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555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Материалы и инструменты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Эскиз</a:t>
            </a:r>
          </a:p>
          <a:p>
            <a:r>
              <a:rPr lang="ru-RU" dirty="0" smtClean="0"/>
              <a:t>Основа (картон)</a:t>
            </a:r>
          </a:p>
          <a:p>
            <a:r>
              <a:rPr lang="ru-RU" dirty="0" smtClean="0"/>
              <a:t>Соленое тесто</a:t>
            </a:r>
          </a:p>
          <a:p>
            <a:r>
              <a:rPr lang="ru-RU" dirty="0" smtClean="0"/>
              <a:t>Баночка с водой</a:t>
            </a:r>
          </a:p>
          <a:p>
            <a:r>
              <a:rPr lang="ru-RU" dirty="0" smtClean="0"/>
              <a:t>Кисть</a:t>
            </a:r>
          </a:p>
          <a:p>
            <a:r>
              <a:rPr lang="ru-RU" dirty="0" smtClean="0"/>
              <a:t>Зубочистки</a:t>
            </a:r>
          </a:p>
          <a:p>
            <a:r>
              <a:rPr lang="ru-RU" dirty="0" smtClean="0"/>
              <a:t>Карандаш</a:t>
            </a:r>
          </a:p>
          <a:p>
            <a:r>
              <a:rPr lang="ru-RU" dirty="0" smtClean="0"/>
              <a:t>Стек</a:t>
            </a:r>
          </a:p>
        </p:txBody>
      </p:sp>
      <p:pic>
        <p:nvPicPr>
          <p:cNvPr id="3074" name="Picture 2" descr="C:\Users\пк\Desktop\откр урок 16.04.15\Новая папка\1440083069316_14400830694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02" y="1412776"/>
            <a:ext cx="3601887" cy="49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6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правила лепки из соленого теста: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Тесто обязательно должно лежать в пакетике, так как оно имеет свойство быстро подсыхать</a:t>
            </a:r>
          </a:p>
          <a:p>
            <a:r>
              <a:rPr lang="ru-RU" dirty="0" smtClean="0"/>
              <a:t>Перед работой тесто необходимо хорошо размять. Это даст ровность и аккуратность работе</a:t>
            </a:r>
          </a:p>
          <a:p>
            <a:r>
              <a:rPr lang="ru-RU" dirty="0" smtClean="0"/>
              <a:t>Места соединения деталей нужно смачивать водой</a:t>
            </a:r>
          </a:p>
          <a:p>
            <a:r>
              <a:rPr lang="ru-RU" dirty="0" smtClean="0"/>
              <a:t>Толщина изделия не должна превышать 1 см в высоту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5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Примеры работ из соленого теста</a:t>
            </a:r>
            <a:endParaRPr lang="ru-RU" dirty="0"/>
          </a:p>
        </p:txBody>
      </p:sp>
      <p:pic>
        <p:nvPicPr>
          <p:cNvPr id="12290" name="Picture 2" descr="C:\Users\пк\Desktop\откр урок 16.04.15\Новая папка\a453f3543ab7aa277af6a2d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2878"/>
            <a:ext cx="7074446" cy="530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пк\Desktop\откр урок 16.04.15\Новая папка\dsc_56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3417"/>
            <a:ext cx="7074446" cy="53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пк\Desktop\откр урок 16.04.15\Новая папка\Новая папка (2)\135969-d7de6-37489497-m750x7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12" y="1163417"/>
            <a:ext cx="6331476" cy="526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пк\Desktop\откр урок 16.04.15\Новая папка\Новая папка (2)\image_42031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77" y="1432112"/>
            <a:ext cx="7084545" cy="47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3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</a:p>
          <a:p>
            <a:r>
              <a:rPr lang="ru-RU" dirty="0" smtClean="0"/>
              <a:t>Задачи</a:t>
            </a:r>
          </a:p>
          <a:p>
            <a:r>
              <a:rPr lang="ru-RU" dirty="0" smtClean="0"/>
              <a:t>Ход урока</a:t>
            </a:r>
          </a:p>
          <a:p>
            <a:r>
              <a:rPr lang="ru-RU" dirty="0" smtClean="0"/>
              <a:t>Историческая справка</a:t>
            </a:r>
          </a:p>
          <a:p>
            <a:r>
              <a:rPr lang="ru-RU" dirty="0" smtClean="0"/>
              <a:t>Наглядное пособие</a:t>
            </a:r>
          </a:p>
          <a:p>
            <a:r>
              <a:rPr lang="ru-RU" dirty="0" smtClean="0"/>
              <a:t>Фотоотчет</a:t>
            </a:r>
          </a:p>
          <a:p>
            <a:r>
              <a:rPr lang="ru-RU" dirty="0" smtClean="0"/>
              <a:t>Результаты</a:t>
            </a:r>
          </a:p>
          <a:p>
            <a:pPr marL="82296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пк\Desktop\откр урок 16.04.15\Новая папка\razvivajuwie-ig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67924"/>
            <a:ext cx="2802170" cy="280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9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Фотоотчет </a:t>
            </a:r>
            <a:endParaRPr lang="ru-RU" dirty="0"/>
          </a:p>
        </p:txBody>
      </p:sp>
      <p:pic>
        <p:nvPicPr>
          <p:cNvPr id="13315" name="Picture 3" descr="C:\Users\пк\Desktop\откр урок 16.04.15\IMG_5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68920"/>
            <a:ext cx="4855311" cy="36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пк\Desktop\откр урок 16.04.15\IMG_5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87" y="3645024"/>
            <a:ext cx="4087288" cy="30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пк\Desktop\откр урок 16.04.15\IMG_56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9" y="1503011"/>
            <a:ext cx="5047318" cy="37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пк\Desktop\откр урок 16.04.15\IMG_56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02" y="1503011"/>
            <a:ext cx="4559658" cy="342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пк\Desktop\откр урок 16.04.15\IMG_56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79" y="3213020"/>
            <a:ext cx="4529786" cy="339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пк\Desktop\откр урок 16.04.15\IMG_64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31" y="3349226"/>
            <a:ext cx="4484920" cy="336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:\Users\пк\Desktop\откр урок 16.04.15\IMG_649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44" y="1503011"/>
            <a:ext cx="4131699" cy="309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C:\Users\пк\Desktop\откр урок 16.04.15\IMG_650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86" y="3213020"/>
            <a:ext cx="4361416" cy="327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C:\Users\пк\Desktop\откр урок 16.04.15\IMG_651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5106255" cy="38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1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608" y="2202516"/>
            <a:ext cx="5004048" cy="3336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16016" y="1368506"/>
            <a:ext cx="3772546" cy="50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2050" name="Picture 2" descr="D:\Documents\DSCN9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531" y="2096852"/>
            <a:ext cx="496855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Новая папка\IMG_20160109_12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87" y="1268759"/>
            <a:ext cx="3726416" cy="49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4098" name="Picture 2" descr="D:\Documents\DSCN9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cuments\Новая папка\IMG_20160109_122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9095" y="3311987"/>
            <a:ext cx="2862320" cy="38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1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5122" name="Picture 2" descr="D:\Documents\DSCN9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521" y="2264871"/>
            <a:ext cx="5112568" cy="34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uments\Новая папка\IMG_20160109_122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412774"/>
            <a:ext cx="3834427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09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8194" name="Picture 2" descr="D:\Documents\DSCN95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4032448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cuments\Новая папка\IMG_20160109_121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07042" y="2965965"/>
            <a:ext cx="3210254" cy="42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7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9218" name="Picture 2" descr="D:\Documents\Новая папка\IMG_20160109_12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59632" y="1223882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10242" name="Picture 2" descr="D:\Documents\Новая папка\IMG_20160109_122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405045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Documents\DSCN95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515" y="2168860"/>
            <a:ext cx="5400600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12290" name="Picture 2" descr="D:\Documents\Новая папка\IMG_20160109_1219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59632" y="1196752"/>
            <a:ext cx="7256012" cy="54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1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749808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8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Развить знания, умения и навыки в технике лепки из соленого теста</a:t>
            </a:r>
          </a:p>
          <a:p>
            <a:r>
              <a:rPr lang="ru-RU" dirty="0" smtClean="0"/>
              <a:t>Развить мелкую моторику рук</a:t>
            </a:r>
          </a:p>
          <a:p>
            <a:r>
              <a:rPr lang="ru-RU" dirty="0" smtClean="0"/>
              <a:t>Развить фантазию и умение воспроизвести задумку</a:t>
            </a:r>
          </a:p>
          <a:p>
            <a:r>
              <a:rPr lang="ru-RU" dirty="0" smtClean="0"/>
              <a:t>Развить умение пользоваться эскизами и подручными материалами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33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406640" cy="563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Краткое описание практической части урока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7406640" cy="5544616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ru-RU" sz="3000" dirty="0" smtClean="0"/>
              <a:t>Первоначально </a:t>
            </a:r>
            <a:r>
              <a:rPr lang="ru-RU" sz="3000" dirty="0"/>
              <a:t>была проведена работа над эскизами. Ребята на бумаге изображали свои задумки и идеи. Продумывали цветовое решение (гамму) и композицию.  </a:t>
            </a:r>
          </a:p>
          <a:p>
            <a:pPr marL="82296" indent="0" algn="just">
              <a:buNone/>
            </a:pPr>
            <a:r>
              <a:rPr lang="ru-RU" sz="3000" dirty="0"/>
              <a:t>Перед нами стояла задача выполнить полу объёмные композиции из соленого теста, то есть рельеф. </a:t>
            </a:r>
            <a:endParaRPr lang="ru-RU" sz="3000" dirty="0" smtClean="0"/>
          </a:p>
          <a:p>
            <a:pPr marL="82296" algn="just"/>
            <a:r>
              <a:rPr lang="ru-RU" sz="3000" dirty="0"/>
              <a:t>Так же нами был подготовлен фон. </a:t>
            </a:r>
          </a:p>
          <a:p>
            <a:pPr marL="82296" algn="just"/>
            <a:r>
              <a:rPr lang="ru-RU" sz="3000" dirty="0"/>
              <a:t>Он представлял собой плотный картон, кусок коробки и дощечки, предварительно расписанный каждым ребенком по эскизу.</a:t>
            </a:r>
            <a:r>
              <a:rPr lang="ru-RU" dirty="0"/>
              <a:t> </a:t>
            </a:r>
          </a:p>
          <a:p>
            <a:pPr marL="82296" indent="0" algn="just">
              <a:buNone/>
            </a:pP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32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04664"/>
            <a:ext cx="7498080" cy="6120680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r>
              <a:rPr lang="ru-RU" dirty="0"/>
              <a:t>Далее учащимся </a:t>
            </a:r>
            <a:r>
              <a:rPr lang="ru-RU" dirty="0" smtClean="0"/>
              <a:t>было рассказано </a:t>
            </a:r>
            <a:r>
              <a:rPr lang="ru-RU" dirty="0"/>
              <a:t>о последовательности работы над объемными формами. В начале работы </a:t>
            </a:r>
            <a:r>
              <a:rPr lang="ru-RU" dirty="0" smtClean="0"/>
              <a:t>были выполнены </a:t>
            </a:r>
            <a:r>
              <a:rPr lang="ru-RU" dirty="0"/>
              <a:t>крупные детали, далее более мелкие и «</a:t>
            </a:r>
            <a:r>
              <a:rPr lang="ru-RU" dirty="0" smtClean="0"/>
              <a:t>приклеены» </a:t>
            </a:r>
            <a:r>
              <a:rPr lang="ru-RU" dirty="0"/>
              <a:t>друг к другу с помощью  влажной кисти и стека. После того как была готова основная форма, стояла задача «насытить» эту форму множественными </a:t>
            </a:r>
            <a:r>
              <a:rPr lang="ru-RU" dirty="0" smtClean="0"/>
              <a:t>деталями для дополнения искомого образа. </a:t>
            </a:r>
          </a:p>
          <a:p>
            <a:pPr marL="82296" indent="0" algn="just">
              <a:buNone/>
            </a:pPr>
            <a:r>
              <a:rPr lang="ru-RU" dirty="0" smtClean="0"/>
              <a:t>Необходимо объяснить ребятам</a:t>
            </a:r>
            <a:r>
              <a:rPr lang="ru-RU" dirty="0"/>
              <a:t>, что чем </a:t>
            </a:r>
            <a:r>
              <a:rPr lang="ru-RU" dirty="0" smtClean="0"/>
              <a:t>больше в работе будет использовано мелких дополнительных элементов, </a:t>
            </a:r>
            <a:r>
              <a:rPr lang="ru-RU" dirty="0"/>
              <a:t>тем интересней и необычней будет их работа. </a:t>
            </a:r>
          </a:p>
        </p:txBody>
      </p:sp>
    </p:spTree>
    <p:extLst>
      <p:ext uri="{BB962C8B-B14F-4D97-AF65-F5344CB8AC3E}">
        <p14:creationId xmlns:p14="http://schemas.microsoft.com/office/powerpoint/2010/main" val="307473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7498080" cy="5987752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r>
              <a:rPr lang="ru-RU" dirty="0"/>
              <a:t>После того как объемные элементы были выполнены, мы дали им высохнуть и уже на следующем </a:t>
            </a:r>
            <a:r>
              <a:rPr lang="ru-RU" dirty="0" smtClean="0"/>
              <a:t>занятии </a:t>
            </a:r>
            <a:r>
              <a:rPr lang="ru-RU" dirty="0"/>
              <a:t>продолжили работу. </a:t>
            </a:r>
          </a:p>
          <a:p>
            <a:pPr marL="82296" indent="0" algn="just">
              <a:buNone/>
            </a:pPr>
            <a:r>
              <a:rPr lang="ru-RU" dirty="0"/>
              <a:t>Теперь перед нами стояла задача расписать детали и приклеить их к основе. </a:t>
            </a:r>
            <a:endParaRPr lang="ru-RU" dirty="0" smtClean="0"/>
          </a:p>
          <a:p>
            <a:pPr marL="82296" indent="0" algn="just">
              <a:buNone/>
            </a:pPr>
            <a:r>
              <a:rPr lang="ru-RU" dirty="0" smtClean="0"/>
              <a:t>На основе ранее подготовленных цветовых эскизов, были выполнены работы по росписи деталей и соединены в задуманную единую композицию.</a:t>
            </a:r>
          </a:p>
          <a:p>
            <a:pPr marL="82296" indent="0" algn="just">
              <a:buNone/>
            </a:pPr>
            <a:r>
              <a:rPr lang="ru-RU" dirty="0"/>
              <a:t>Так как я </a:t>
            </a:r>
            <a:r>
              <a:rPr lang="ru-RU" dirty="0" smtClean="0"/>
              <a:t>решила изначально </a:t>
            </a:r>
            <a:r>
              <a:rPr lang="ru-RU" dirty="0"/>
              <a:t>не ограничивать ребят в выборе темы, работы получились индивидуальные, интересные, немного забавные и творческие. </a:t>
            </a:r>
          </a:p>
          <a:p>
            <a:pPr marL="82296" indent="0" algn="just">
              <a:buNone/>
            </a:pP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3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Познакомить учащихся с видами скульптуры (на примере рельефа)</a:t>
            </a:r>
          </a:p>
          <a:p>
            <a:r>
              <a:rPr lang="ru-RU" dirty="0" smtClean="0"/>
              <a:t>Познакомить детей с новым для них материалом для лепки - соленым тестом</a:t>
            </a:r>
          </a:p>
          <a:p>
            <a:r>
              <a:rPr lang="ru-RU" dirty="0" smtClean="0"/>
              <a:t>Освоить приемы лепки: </a:t>
            </a:r>
            <a:r>
              <a:rPr lang="ru-RU" dirty="0" err="1" smtClean="0"/>
              <a:t>отщипывание</a:t>
            </a:r>
            <a:r>
              <a:rPr lang="ru-RU" dirty="0" smtClean="0"/>
              <a:t>, скатывание, раскатывание, сплющивание</a:t>
            </a:r>
          </a:p>
          <a:p>
            <a:r>
              <a:rPr lang="ru-RU" dirty="0" smtClean="0"/>
              <a:t>Воспитать интерес к лепке, как виду художественного творчества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7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Повторение пройденного </a:t>
            </a:r>
            <a:r>
              <a:rPr lang="ru-RU" dirty="0" smtClean="0"/>
              <a:t>материала из предметов «Лепка» и «Основы ИЗО»</a:t>
            </a:r>
            <a:endParaRPr lang="ru-RU" dirty="0"/>
          </a:p>
          <a:p>
            <a:r>
              <a:rPr lang="ru-RU" dirty="0"/>
              <a:t>Объяснение нового </a:t>
            </a:r>
            <a:r>
              <a:rPr lang="ru-RU" dirty="0" smtClean="0"/>
              <a:t>материала:  </a:t>
            </a:r>
          </a:p>
          <a:p>
            <a:pPr lvl="1"/>
            <a:r>
              <a:rPr lang="ru-RU" dirty="0"/>
              <a:t>и</a:t>
            </a:r>
            <a:r>
              <a:rPr lang="ru-RU" dirty="0" smtClean="0"/>
              <a:t>сторическая справка</a:t>
            </a:r>
          </a:p>
          <a:p>
            <a:pPr lvl="1"/>
            <a:r>
              <a:rPr lang="ru-RU" dirty="0" smtClean="0"/>
              <a:t>знакомство с инструментами и материалами</a:t>
            </a:r>
            <a:endParaRPr lang="ru-RU" dirty="0"/>
          </a:p>
          <a:p>
            <a:pPr lvl="1"/>
            <a:r>
              <a:rPr lang="ru-RU" dirty="0" smtClean="0"/>
              <a:t>способы и методы применения знаний, умений и навыков в работе с соленым тестом</a:t>
            </a:r>
          </a:p>
          <a:p>
            <a:r>
              <a:rPr lang="ru-RU" dirty="0" smtClean="0"/>
              <a:t>Практическая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5405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Повторение пройденного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2392" y="1879848"/>
            <a:ext cx="7498080" cy="3781400"/>
          </a:xfrm>
        </p:spPr>
        <p:txBody>
          <a:bodyPr/>
          <a:lstStyle/>
          <a:p>
            <a:r>
              <a:rPr lang="ru-RU" dirty="0" smtClean="0"/>
              <a:t>Какие способы лепки вы знаете? (</a:t>
            </a:r>
            <a:r>
              <a:rPr lang="ru-RU" dirty="0" err="1" smtClean="0"/>
              <a:t>примазывание</a:t>
            </a:r>
            <a:r>
              <a:rPr lang="ru-RU" dirty="0" smtClean="0"/>
              <a:t>, скручивание, растягивание, сплющивание)</a:t>
            </a:r>
          </a:p>
          <a:p>
            <a:r>
              <a:rPr lang="ru-RU" dirty="0" smtClean="0"/>
              <a:t>Какие материалы существуют для лепки?</a:t>
            </a:r>
          </a:p>
          <a:p>
            <a:r>
              <a:rPr lang="ru-RU" dirty="0" smtClean="0"/>
              <a:t>В чем различие материалов для лепки?</a:t>
            </a:r>
          </a:p>
        </p:txBody>
      </p:sp>
    </p:spTree>
    <p:extLst>
      <p:ext uri="{BB962C8B-B14F-4D97-AF65-F5344CB8AC3E}">
        <p14:creationId xmlns:p14="http://schemas.microsoft.com/office/powerpoint/2010/main" val="392795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Объяснение нового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84784"/>
            <a:ext cx="7498080" cy="3997424"/>
          </a:xfrm>
        </p:spPr>
        <p:txBody>
          <a:bodyPr/>
          <a:lstStyle/>
          <a:p>
            <a:r>
              <a:rPr lang="ru-RU" dirty="0"/>
              <a:t>Немного из истории: что такое «рельеф»?</a:t>
            </a:r>
          </a:p>
          <a:p>
            <a:r>
              <a:rPr lang="ru-RU" dirty="0"/>
              <a:t>Основные правила лепки из соленого теста</a:t>
            </a:r>
          </a:p>
          <a:p>
            <a:r>
              <a:rPr lang="ru-RU" dirty="0" smtClean="0"/>
              <a:t>На </a:t>
            </a:r>
            <a:r>
              <a:rPr lang="ru-RU" dirty="0"/>
              <a:t>примерах наглядных пособий, я объяснила ребятам, что у них должно получится в </a:t>
            </a:r>
            <a:r>
              <a:rPr lang="ru-RU" dirty="0" smtClean="0"/>
              <a:t>итоге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1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Рельеф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56537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Рельеф - это вид изобразительного искусства, один из основных видов скульптуры, в котором всё изображаемое создаётся с помощью объёмов, выступающих из плоскости фона.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54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откр урок 16.04.15\рельефы\092-hramketcalxkoatlja-relx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68" y="836712"/>
            <a:ext cx="741045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к\Desktop\откр урок 16.04.15\рельефы\548fac0027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25" y="926036"/>
            <a:ext cx="7868536" cy="524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пк\Desktop\откр урок 16.04.15\рельефы\h__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8" y="637572"/>
            <a:ext cx="8330528" cy="555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пк\Desktop\откр урок 16.04.15\рельефы\ancient-fresco-01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69362"/>
            <a:ext cx="3763968" cy="575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6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544</TotalTime>
  <Words>869</Words>
  <Application>Microsoft Office PowerPoint</Application>
  <PresentationFormat>Экран (4:3)</PresentationFormat>
  <Paragraphs>84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Лепка из соленого теста</vt:lpstr>
      <vt:lpstr>План:</vt:lpstr>
      <vt:lpstr>Цели урока</vt:lpstr>
      <vt:lpstr>Задачи урока</vt:lpstr>
      <vt:lpstr>Ход урока:</vt:lpstr>
      <vt:lpstr>Повторение пройденного материала</vt:lpstr>
      <vt:lpstr>Объяснение нового материала</vt:lpstr>
      <vt:lpstr>Рельеф</vt:lpstr>
      <vt:lpstr>Презентация PowerPoint</vt:lpstr>
      <vt:lpstr>История возникновения соленого теста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и инструменты</vt:lpstr>
      <vt:lpstr>Основные правила лепки из соленого теста:</vt:lpstr>
      <vt:lpstr>Примеры работ из соленого теста</vt:lpstr>
      <vt:lpstr>Фотоотчет 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Спасибо за внимание!</vt:lpstr>
      <vt:lpstr>Краткое описание практической части урока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из соленого теста</dc:title>
  <dc:creator>Владимир Петров</dc:creator>
  <cp:lastModifiedBy>User</cp:lastModifiedBy>
  <cp:revision>47</cp:revision>
  <dcterms:created xsi:type="dcterms:W3CDTF">2015-12-28T17:03:09Z</dcterms:created>
  <dcterms:modified xsi:type="dcterms:W3CDTF">2016-02-25T05:28:37Z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2282820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