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57" r:id="rId6"/>
    <p:sldId id="260" r:id="rId7"/>
    <p:sldId id="258" r:id="rId8"/>
    <p:sldId id="265" r:id="rId9"/>
    <p:sldId id="263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1F425E-7B04-449B-A0C5-612E30A3D8BA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A80B54-89B2-4E51-A2FB-4291D1DCC9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2656"/>
            <a:ext cx="5184575" cy="14853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32656"/>
            <a:ext cx="718998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60000" cy="61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47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480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Да, огонь бывает разный, </a:t>
            </a:r>
            <a:endParaRPr lang="ru-RU" sz="3200" b="1" dirty="0" smtClean="0"/>
          </a:p>
          <a:p>
            <a:r>
              <a:rPr lang="ru-RU" sz="3200" b="1" dirty="0" smtClean="0"/>
              <a:t>Бледно-желтый</a:t>
            </a:r>
            <a:r>
              <a:rPr lang="ru-RU" sz="3200" b="1" dirty="0"/>
              <a:t>, </a:t>
            </a:r>
            <a:r>
              <a:rPr lang="ru-RU" sz="3200" b="1" dirty="0" smtClean="0"/>
              <a:t>ярко- </a:t>
            </a:r>
            <a:r>
              <a:rPr lang="ru-RU" sz="3200" b="1" dirty="0"/>
              <a:t>красный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Синий </a:t>
            </a:r>
            <a:r>
              <a:rPr lang="ru-RU" sz="3200" b="1" dirty="0"/>
              <a:t>или золотой, </a:t>
            </a:r>
            <a:endParaRPr lang="ru-RU" sz="3200" b="1" dirty="0" smtClean="0"/>
          </a:p>
          <a:p>
            <a:r>
              <a:rPr lang="ru-RU" sz="3200" b="1" dirty="0" smtClean="0"/>
              <a:t>Огонь </a:t>
            </a:r>
            <a:r>
              <a:rPr lang="ru-RU" sz="3200" b="1" dirty="0"/>
              <a:t>добрый, </a:t>
            </a:r>
            <a:r>
              <a:rPr lang="ru-RU" sz="3200" b="1" dirty="0" smtClean="0"/>
              <a:t>огонь </a:t>
            </a:r>
            <a:r>
              <a:rPr lang="ru-RU" sz="3200" b="1" dirty="0"/>
              <a:t>злой. </a:t>
            </a:r>
            <a:endParaRPr lang="ru-RU" sz="3200" b="1" dirty="0" smtClean="0"/>
          </a:p>
          <a:p>
            <a:r>
              <a:rPr lang="ru-RU" sz="3200" b="1" dirty="0" smtClean="0"/>
              <a:t>Злой </a:t>
            </a:r>
            <a:r>
              <a:rPr lang="ru-RU" sz="3200" b="1" dirty="0"/>
              <a:t>огонь - огонь пожара, </a:t>
            </a:r>
            <a:endParaRPr lang="ru-RU" sz="3200" b="1" dirty="0" smtClean="0"/>
          </a:p>
          <a:p>
            <a:r>
              <a:rPr lang="ru-RU" sz="3200" b="1" dirty="0" smtClean="0"/>
              <a:t>Злой </a:t>
            </a:r>
            <a:r>
              <a:rPr lang="ru-RU" sz="3200" b="1" dirty="0"/>
              <a:t>огонь - огонь войны. </a:t>
            </a:r>
            <a:endParaRPr lang="ru-RU" sz="3200" b="1" dirty="0" smtClean="0"/>
          </a:p>
          <a:p>
            <a:r>
              <a:rPr lang="ru-RU" sz="3200" b="1" dirty="0" smtClean="0"/>
              <a:t>От </a:t>
            </a:r>
            <a:r>
              <a:rPr lang="ru-RU" sz="3200" b="1" dirty="0"/>
              <a:t>безжалостного жара </a:t>
            </a:r>
            <a:endParaRPr lang="ru-RU" sz="3200" b="1" dirty="0" smtClean="0"/>
          </a:p>
          <a:p>
            <a:r>
              <a:rPr lang="ru-RU" sz="3200" b="1" dirty="0" smtClean="0"/>
              <a:t>Дни </a:t>
            </a:r>
            <a:r>
              <a:rPr lang="ru-RU" sz="3200" b="1" dirty="0"/>
              <a:t>темны, поля черны. </a:t>
            </a:r>
            <a:endParaRPr lang="ru-RU" sz="3200" b="1" dirty="0" smtClean="0"/>
          </a:p>
          <a:p>
            <a:r>
              <a:rPr lang="ru-RU" sz="3200" b="1" dirty="0" smtClean="0"/>
              <a:t>Жители </a:t>
            </a:r>
            <a:r>
              <a:rPr lang="ru-RU" sz="3200" b="1" dirty="0"/>
              <a:t>земного шара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Граждане </a:t>
            </a:r>
            <a:r>
              <a:rPr lang="ru-RU" sz="3200" b="1" dirty="0"/>
              <a:t>любой страны, </a:t>
            </a:r>
            <a:endParaRPr lang="ru-RU" sz="3200" b="1" dirty="0" smtClean="0"/>
          </a:p>
          <a:p>
            <a:r>
              <a:rPr lang="ru-RU" sz="3200" b="1" dirty="0" smtClean="0"/>
              <a:t>Злой </a:t>
            </a:r>
            <a:r>
              <a:rPr lang="ru-RU" sz="3200" b="1" dirty="0"/>
              <a:t>огонь гасить должны.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/>
          <a:stretch/>
        </p:blipFill>
        <p:spPr>
          <a:xfrm rot="20517487" flipH="1">
            <a:off x="5644314" y="400041"/>
            <a:ext cx="3062084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56" y="4189816"/>
            <a:ext cx="19080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51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/>
              <a:t>При пожаре, </a:t>
            </a:r>
            <a:endParaRPr lang="ru-RU" sz="4000" b="1" dirty="0" smtClean="0"/>
          </a:p>
          <a:p>
            <a:r>
              <a:rPr lang="ru-RU" sz="4000" b="1" dirty="0" smtClean="0"/>
              <a:t>при </a:t>
            </a:r>
            <a:r>
              <a:rPr lang="ru-RU" sz="4000" b="1" dirty="0"/>
              <a:t>пожаре- </a:t>
            </a:r>
            <a:endParaRPr lang="ru-RU" sz="4000" b="1" dirty="0" smtClean="0"/>
          </a:p>
          <a:p>
            <a:r>
              <a:rPr lang="ru-RU" sz="4000" b="1" dirty="0" smtClean="0"/>
              <a:t>знает </a:t>
            </a:r>
            <a:r>
              <a:rPr lang="ru-RU" sz="4000" b="1" dirty="0"/>
              <a:t>каждый гражданин:</a:t>
            </a:r>
          </a:p>
          <a:p>
            <a:r>
              <a:rPr lang="ru-RU" sz="4000" b="1" dirty="0"/>
              <a:t>При пожаре</a:t>
            </a:r>
            <a:r>
              <a:rPr lang="ru-RU" sz="4000" b="1" dirty="0" smtClean="0"/>
              <a:t>,</a:t>
            </a:r>
          </a:p>
          <a:p>
            <a:r>
              <a:rPr lang="ru-RU" sz="4000" b="1" dirty="0" smtClean="0"/>
              <a:t>при пожаре-</a:t>
            </a:r>
          </a:p>
          <a:p>
            <a:r>
              <a:rPr lang="ru-RU" sz="4000" b="1" dirty="0" smtClean="0"/>
              <a:t>набирают-01</a:t>
            </a:r>
            <a:r>
              <a:rPr lang="ru-RU" sz="40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38520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00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582957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48213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Соблюдайте</a:t>
            </a: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равила</a:t>
            </a: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ожарной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Безопасности 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c7dc02faf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584" y="980728"/>
            <a:ext cx="4643708" cy="54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188640"/>
            <a:ext cx="5652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Рыжий зверь в печи сидит.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Рыжий зверь на всех сердит.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от злобы ест дрова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Целый час, а может два.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рукой его не тронь,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Искусает всю ладонь.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4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250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 - друг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068909"/>
            <a:ext cx="3402475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29" y="332656"/>
            <a:ext cx="3620766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-1" r="11355" b="2382"/>
          <a:stretch/>
        </p:blipFill>
        <p:spPr>
          <a:xfrm>
            <a:off x="4810546" y="3263639"/>
            <a:ext cx="3932731" cy="312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60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250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 - друг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2731"/>
          <a:stretch/>
        </p:blipFill>
        <p:spPr>
          <a:xfrm>
            <a:off x="251520" y="1133455"/>
            <a:ext cx="4657717" cy="339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4835630" y="1057189"/>
            <a:ext cx="4257777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20" y="3429000"/>
            <a:ext cx="3999998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93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593" y="386422"/>
            <a:ext cx="429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Огонь - друг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0037"/>
          <a:stretch/>
        </p:blipFill>
        <p:spPr>
          <a:xfrm>
            <a:off x="532593" y="1003633"/>
            <a:ext cx="300643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3294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456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3068960"/>
            <a:ext cx="317694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66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292"/>
            <a:ext cx="250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 - друг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3940" b="10909"/>
          <a:stretch/>
        </p:blipFill>
        <p:spPr>
          <a:xfrm>
            <a:off x="107504" y="841067"/>
            <a:ext cx="4411024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/>
          <a:stretch/>
        </p:blipFill>
        <p:spPr>
          <a:xfrm>
            <a:off x="4797317" y="3789040"/>
            <a:ext cx="4030111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81" y="404664"/>
            <a:ext cx="3795628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56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Нам без доброго огня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Обойтись нельзя и дня.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 надежно дружит с нами.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Гонит холод. Гонит мрак.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 приветливое пламя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Поднимает будто флаг.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Всем огонь хороший нужен,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за то ему почет,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 ребятам греет ужин,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Режет сталь и хлеб печет.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28" y="2636912"/>
            <a:ext cx="2972738" cy="39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07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658" y="0"/>
            <a:ext cx="69826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Знают все: человек без огня,</a:t>
            </a:r>
          </a:p>
          <a:p>
            <a:r>
              <a:rPr lang="ru-RU" sz="3600" b="1" dirty="0"/>
              <a:t>Не живет ни единого дня.</a:t>
            </a:r>
          </a:p>
          <a:p>
            <a:r>
              <a:rPr lang="ru-RU" sz="3600" b="1" dirty="0"/>
              <a:t>При огне как при солнце светло!</a:t>
            </a:r>
          </a:p>
          <a:p>
            <a:r>
              <a:rPr lang="ru-RU" sz="3600" b="1" dirty="0"/>
              <a:t>При огне и зимою тепло!</a:t>
            </a:r>
          </a:p>
          <a:p>
            <a:r>
              <a:rPr lang="ru-RU" sz="3600" b="1" dirty="0"/>
              <a:t>Посмотрите, ребята, вокруг:</a:t>
            </a:r>
          </a:p>
          <a:p>
            <a:r>
              <a:rPr lang="ru-RU" sz="3600" b="1" dirty="0"/>
              <a:t>Нам огонь – повседневный друг!</a:t>
            </a:r>
          </a:p>
          <a:p>
            <a:r>
              <a:rPr lang="ru-RU" sz="3600" b="1" dirty="0"/>
              <a:t>Но когда мы небрежны с огнем,</a:t>
            </a:r>
          </a:p>
          <a:p>
            <a:r>
              <a:rPr lang="ru-RU" sz="3600" b="1" dirty="0"/>
              <a:t>Он становится нашим врагом.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2321698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68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2519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 - враг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/>
          <a:stretch/>
        </p:blipFill>
        <p:spPr>
          <a:xfrm>
            <a:off x="539552" y="989439"/>
            <a:ext cx="4212776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" y="3930979"/>
            <a:ext cx="4426388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168938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2727"/>
          <a:stretch/>
        </p:blipFill>
        <p:spPr>
          <a:xfrm>
            <a:off x="5076056" y="3242568"/>
            <a:ext cx="3712982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7057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1254324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