
<file path=[Content_Types].xml><?xml version="1.0" encoding="utf-8"?>
<Types xmlns="http://schemas.openxmlformats.org/package/2006/content-types">
  <Default ContentType="audio/unknown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411</Words>
  <Application>Microsoft Office PowerPoint</Application>
  <PresentationFormat>Экран (4:3)</PresentationFormat>
  <Paragraphs>67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Эпиграф урока</vt:lpstr>
      <vt:lpstr>Осенний лес</vt:lpstr>
      <vt:lpstr>Распределительный диктант</vt:lpstr>
      <vt:lpstr>Проверяем</vt:lpstr>
      <vt:lpstr>Проверяем</vt:lpstr>
      <vt:lpstr>Презентация PowerPoint</vt:lpstr>
      <vt:lpstr>Определить вид подчинительной связи словосочетаний</vt:lpstr>
      <vt:lpstr>Проверяем </vt:lpstr>
      <vt:lpstr>Задание №7(ГИА)</vt:lpstr>
      <vt:lpstr>Алгоритм выполнения задания №7</vt:lpstr>
      <vt:lpstr>Потренируемся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11</cp:revision>
  <dcterms:created xsi:type="dcterms:W3CDTF">2017-10-11T10:58:41Z</dcterms:created>
  <dcterms:modified xsi:type="dcterms:W3CDTF">2018-04-21T09:55:42Z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9142065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