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" initials="Е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BA6C-740E-42EF-8731-ED0FBA57721E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6C945-2044-4B9D-AB1B-75B972D35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4416F-515E-4BA0-BB1F-9396AA8142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04B290-5996-4198-BD79-0CCAE120C7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604ABC-5A1F-439B-A0F5-19B5C124365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CAF502-02BA-47D4-8D87-32978D08AC8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DE8544-5E37-44FC-BD92-2CB902343A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52048-0641-4BA9-8EF6-3478E731A4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52048-0641-4BA9-8EF6-3478E731A4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52048-0641-4BA9-8EF6-3478E731A4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F9BD3-463D-4235-9450-E3E3CC46C94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B9FAD5-8AF2-46C9-92FC-F1A49DF5D69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C0D384-5587-4D4E-8F5E-402AAA7413B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2BA178-3F61-4914-905B-B05E608B80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F4404-C762-4FB5-9BC1-227F022D354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59FD0-C2DC-413F-B0CB-AA0FCB0B746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27F48-274E-460E-BD78-D2E1D4050B4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9BC9C5-654D-48AB-9B8F-B9D9C1206D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B59682-D8F7-4EBC-9D0E-706D7EACB4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DFF67-A669-44BC-A682-093A57D3D04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12A828-B11F-4653-AB8B-1C7616AD448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7B63AA-1EB7-4A0F-A05C-9722EEAD9A4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38BE77-B7C0-4D1B-A2B2-C5D4B849F97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26.png"/><Relationship Id="rId3" Type="http://schemas.openxmlformats.org/officeDocument/2006/relationships/audio" Target="&#1050;&#1086;&#1083;&#1086;&#1082;&#1086;&#1083;&#1100;&#1095;&#1080;&#1082;%203.mp3" TargetMode="External"/><Relationship Id="rId7" Type="http://schemas.openxmlformats.org/officeDocument/2006/relationships/image" Target="../media/image120.jpeg"/><Relationship Id="rId12" Type="http://schemas.openxmlformats.org/officeDocument/2006/relationships/image" Target="../media/image125.png"/><Relationship Id="rId2" Type="http://schemas.openxmlformats.org/officeDocument/2006/relationships/audio" Target="&#1050;&#1086;&#1083;&#1086;&#1082;&#1086;&#1083;&#1100;&#1095;&#1080;&#1082;%202.mp3" TargetMode="External"/><Relationship Id="rId1" Type="http://schemas.openxmlformats.org/officeDocument/2006/relationships/audio" Target="&#1050;&#1086;&#1083;&#1086;&#1082;&#1086;&#1083;&#1100;&#1095;&#1080;&#1082;%201.mp3" TargetMode="External"/><Relationship Id="rId6" Type="http://schemas.openxmlformats.org/officeDocument/2006/relationships/image" Target="../media/image119.jpeg"/><Relationship Id="rId11" Type="http://schemas.openxmlformats.org/officeDocument/2006/relationships/image" Target="../media/image124.jpeg"/><Relationship Id="rId5" Type="http://schemas.openxmlformats.org/officeDocument/2006/relationships/notesSlide" Target="../notesSlides/notesSlide10.xml"/><Relationship Id="rId10" Type="http://schemas.openxmlformats.org/officeDocument/2006/relationships/image" Target="../media/image123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22.jpeg"/><Relationship Id="rId14" Type="http://schemas.openxmlformats.org/officeDocument/2006/relationships/image" Target="../media/image1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jpeg"/><Relationship Id="rId3" Type="http://schemas.openxmlformats.org/officeDocument/2006/relationships/image" Target="../media/image128.png"/><Relationship Id="rId7" Type="http://schemas.openxmlformats.org/officeDocument/2006/relationships/image" Target="../media/image1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Relationship Id="rId9" Type="http://schemas.openxmlformats.org/officeDocument/2006/relationships/image" Target="../media/image13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7.png"/><Relationship Id="rId12" Type="http://schemas.openxmlformats.org/officeDocument/2006/relationships/image" Target="../media/image141.png"/><Relationship Id="rId2" Type="http://schemas.openxmlformats.org/officeDocument/2006/relationships/audio" Target="file:///C:\Documents%20and%20Settings\&#1045;&#1074;&#1075;&#1077;&#1085;&#1080;&#1103;\&#1056;&#1072;&#1073;&#1086;&#1095;&#1080;&#1081;%20&#1089;&#1090;&#1086;&#1083;\&#1054;&#1090;&#1082;&#1088;&#1099;&#1090;&#1099;&#1081;%20&#1091;&#1088;&#1086;&#1082;%20-%202012%20(1%20&#1082;&#1083;)\&#1055;&#1088;&#1080;&#1083;&#1086;&#1078;&#1077;&#1085;&#1080;&#1077;\&#1055;.&#1048;.&#1063;&#1072;&#1081;&#1082;&#1086;&#1074;&#1089;&#1082;&#1080;&#1081;.%20&#1058;&#1072;&#1085;&#1077;&#1094;%20&#1060;&#1077;&#1080;%20&#1044;&#1088;&#1072;&#1078;&#1077;.mp3" TargetMode="External"/><Relationship Id="rId1" Type="http://schemas.openxmlformats.org/officeDocument/2006/relationships/video" Target="file:///C:\Documents%20and%20Settings\&#1045;&#1074;&#1075;&#1077;&#1085;&#1080;&#1103;\&#1056;&#1072;&#1073;&#1086;&#1095;&#1080;&#1081;%20&#1089;&#1090;&#1086;&#1083;\&#1054;&#1090;&#1082;&#1088;&#1099;&#1090;&#1099;&#1081;%20&#1091;&#1088;&#1086;&#1082;%20-%202012%20(1%20&#1082;&#1083;)\&#1055;&#1088;&#1080;&#1083;&#1086;&#1078;&#1077;&#1085;&#1080;&#1077;\&#1055;.&#1048;.&#1063;&#1072;&#1081;&#1082;&#1086;&#1074;&#1089;&#1082;&#1080;&#1081;.%20&#1065;&#1077;&#1083;&#1082;&#1091;&#1085;&#1095;&#1080;&#1082;.wmv" TargetMode="External"/><Relationship Id="rId6" Type="http://schemas.openxmlformats.org/officeDocument/2006/relationships/image" Target="../media/image136.jpeg"/><Relationship Id="rId11" Type="http://schemas.openxmlformats.org/officeDocument/2006/relationships/image" Target="../media/image73.gif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39.gif"/><Relationship Id="rId14" Type="http://schemas.openxmlformats.org/officeDocument/2006/relationships/image" Target="../media/image1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10" Type="http://schemas.openxmlformats.org/officeDocument/2006/relationships/image" Target="../media/image151.png"/><Relationship Id="rId4" Type="http://schemas.openxmlformats.org/officeDocument/2006/relationships/image" Target="../media/image145.jpeg"/><Relationship Id="rId9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jpeg"/><Relationship Id="rId10" Type="http://schemas.openxmlformats.org/officeDocument/2006/relationships/image" Target="../media/image159.pn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jpeg"/><Relationship Id="rId10" Type="http://schemas.openxmlformats.org/officeDocument/2006/relationships/image" Target="../media/image159.pn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jpeg"/><Relationship Id="rId3" Type="http://schemas.openxmlformats.org/officeDocument/2006/relationships/image" Target="../media/image152.jpeg"/><Relationship Id="rId7" Type="http://schemas.openxmlformats.org/officeDocument/2006/relationships/image" Target="../media/image1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jpeg"/><Relationship Id="rId10" Type="http://schemas.openxmlformats.org/officeDocument/2006/relationships/image" Target="../media/image159.png"/><Relationship Id="rId4" Type="http://schemas.openxmlformats.org/officeDocument/2006/relationships/image" Target="../media/image153.jpeg"/><Relationship Id="rId9" Type="http://schemas.openxmlformats.org/officeDocument/2006/relationships/image" Target="../media/image1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5;&#1074;&#1075;&#1077;&#1085;&#1080;&#1103;\&#1056;&#1072;&#1073;&#1086;&#1095;&#1080;&#1081;%20&#1089;&#1090;&#1086;&#1083;\&#1054;&#1090;&#1082;&#1088;&#1099;&#1090;&#1099;&#1081;%20&#1091;&#1088;&#1086;&#1082;%20-%202012%20(1%20&#1082;&#1083;)\&#1055;&#1088;&#1080;&#1083;&#1086;&#1078;&#1077;&#1085;&#1080;&#1077;\&#1060;&#1072;&#1085;&#1092;&#1072;&#1088;&#1099;.mp3" TargetMode="External"/><Relationship Id="rId6" Type="http://schemas.openxmlformats.org/officeDocument/2006/relationships/image" Target="../media/image162.png"/><Relationship Id="rId5" Type="http://schemas.openxmlformats.org/officeDocument/2006/relationships/image" Target="../media/image161.jpeg"/><Relationship Id="rId4" Type="http://schemas.openxmlformats.org/officeDocument/2006/relationships/image" Target="../media/image1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5;&#1074;&#1075;&#1077;&#1085;&#1080;&#1103;\&#1056;&#1072;&#1073;&#1086;&#1095;&#1080;&#1081;%20&#1089;&#1090;&#1086;&#1083;\&#1048;%20&#1084;&#1091;&#1079;&#1072;%20&#1074;&#1077;&#1095;&#1085;&#1072;&#1103;%20&#1089;&#1086;%20&#1084;&#1085;&#1086;&#1081;%20(1%20&#1082;&#1083;,%20&#1091;&#1088;.%20&#8470;%201)\&#1089;&#1084;&#1077;&#1093;.mp3" TargetMode="External"/><Relationship Id="rId6" Type="http://schemas.openxmlformats.org/officeDocument/2006/relationships/image" Target="../media/image166.png"/><Relationship Id="rId5" Type="http://schemas.openxmlformats.org/officeDocument/2006/relationships/image" Target="../media/image165.gif"/><Relationship Id="rId4" Type="http://schemas.openxmlformats.org/officeDocument/2006/relationships/image" Target="../media/image1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edu.kspu.ru/museum_of_fisics/zvuk/ris/bar2.jpg" TargetMode="External"/><Relationship Id="rId13" Type="http://schemas.openxmlformats.org/officeDocument/2006/relationships/hyperlink" Target="http://dmsh-goldenveyzera.muzkult.ru/img/upload/885/image_image_12917.png" TargetMode="External"/><Relationship Id="rId18" Type="http://schemas.openxmlformats.org/officeDocument/2006/relationships/hyperlink" Target="http://s2.rimg.info/a00f4ce68627c7ba7a8baa9f81de2162.gif" TargetMode="External"/><Relationship Id="rId26" Type="http://schemas.openxmlformats.org/officeDocument/2006/relationships/hyperlink" Target="http://www.scienceonthewildside.com/rain_cloud_lightning_bolts_hg_clr.gif" TargetMode="External"/><Relationship Id="rId39" Type="http://schemas.openxmlformats.org/officeDocument/2006/relationships/hyperlink" Target="http://www.wales.nhs.uk/sitesplus/gallery/863/exclaim.gif" TargetMode="External"/><Relationship Id="rId3" Type="http://schemas.openxmlformats.org/officeDocument/2006/relationships/hyperlink" Target="http://i005.radikal.ru/0908/0a/ff2ab65af899.jpg" TargetMode="External"/><Relationship Id="rId21" Type="http://schemas.openxmlformats.org/officeDocument/2006/relationships/hyperlink" Target="http://img-fotki.yandex.ru/get/4505/planetava.1f/0_445c6_32d8a2d_-1-L.jpg" TargetMode="External"/><Relationship Id="rId34" Type="http://schemas.openxmlformats.org/officeDocument/2006/relationships/hyperlink" Target="http://drolls.onego.ru/img/instrum/image012.jpg" TargetMode="External"/><Relationship Id="rId7" Type="http://schemas.openxmlformats.org/officeDocument/2006/relationships/hyperlink" Target="http://dunaevskiy-ekb.ru/upload/medialibrary/e16/e1663e04342724f4ec4fee21573f5bc2.jpg" TargetMode="External"/><Relationship Id="rId12" Type="http://schemas.openxmlformats.org/officeDocument/2006/relationships/hyperlink" Target="http://s55.radikal.ru/i147/0909/8a/a6b97e9bfde9.png" TargetMode="External"/><Relationship Id="rId17" Type="http://schemas.openxmlformats.org/officeDocument/2006/relationships/hyperlink" Target="http://savepic.ru/1807380.jpg" TargetMode="External"/><Relationship Id="rId25" Type="http://schemas.openxmlformats.org/officeDocument/2006/relationships/hyperlink" Target="http://www.prof-press.by/i/photo/news/obschestvo/zmeya.gif" TargetMode="External"/><Relationship Id="rId33" Type="http://schemas.openxmlformats.org/officeDocument/2006/relationships/hyperlink" Target="http://img-fotki.yandex.ru/get/5701/9729519.1d/0_9b072_ce288c9a_S" TargetMode="External"/><Relationship Id="rId38" Type="http://schemas.openxmlformats.org/officeDocument/2006/relationships/hyperlink" Target="http://dl3.glitter-graphics.net/pub/2050/2050133fwe4skuc84.gif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images.kakprosto.ru/articles/201105/article_681_c43921188291c9dccbe911ba117556d61305550116.jpg" TargetMode="External"/><Relationship Id="rId20" Type="http://schemas.openxmlformats.org/officeDocument/2006/relationships/hyperlink" Target="http://img-fotki.yandex.ru/get/5/rich3559.4e/0_15e18_d30a066e_L" TargetMode="External"/><Relationship Id="rId29" Type="http://schemas.openxmlformats.org/officeDocument/2006/relationships/hyperlink" Target="http://sp12.gda.pl/obrazy/2009/04_las/las5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fecity.com.ua/knowledge/1212276744_i-20.jpg" TargetMode="External"/><Relationship Id="rId11" Type="http://schemas.openxmlformats.org/officeDocument/2006/relationships/hyperlink" Target="http://www.roland.com/products/en/FR-1/images/FR-1_b_L.jpg" TargetMode="External"/><Relationship Id="rId24" Type="http://schemas.openxmlformats.org/officeDocument/2006/relationships/hyperlink" Target="http://static.diary.ru/userdir/1/1/8/0/1180542/72726113.gif" TargetMode="External"/><Relationship Id="rId32" Type="http://schemas.openxmlformats.org/officeDocument/2006/relationships/hyperlink" Target="http://img-fotki.yandex.ru/get/5902/52732579.c3/0_97ae1_fc575e23_L.jpg" TargetMode="External"/><Relationship Id="rId37" Type="http://schemas.openxmlformats.org/officeDocument/2006/relationships/hyperlink" Target="http://www.websophist.com/musical_notes_bubbling.gif" TargetMode="External"/><Relationship Id="rId40" Type="http://schemas.openxmlformats.org/officeDocument/2006/relationships/hyperlink" Target="http://img-fotki.yandex.ru/get/5902/52732579.c2/0_97ad0_eea599eb_L.jpg" TargetMode="External"/><Relationship Id="rId5" Type="http://schemas.openxmlformats.org/officeDocument/2006/relationships/hyperlink" Target="http://www.germes-online.com/direct/dbimage/50215545/Flute.jpg" TargetMode="External"/><Relationship Id="rId15" Type="http://schemas.openxmlformats.org/officeDocument/2006/relationships/hyperlink" Target="http://www.musiclife.kiev.ua/components/com_virtuemart/shop_image/product/______Yamaha_YTR_4ab271a0a9ff2.jpg" TargetMode="External"/><Relationship Id="rId23" Type="http://schemas.openxmlformats.org/officeDocument/2006/relationships/hyperlink" Target="http://zmeyatupaya.www.nn.ru/users/foto/184769-2010-02-17-236.gif" TargetMode="External"/><Relationship Id="rId28" Type="http://schemas.openxmlformats.org/officeDocument/2006/relationships/hyperlink" Target="http://img1.liveinternet.ru/images/attach/c/3/76/230/76230823_9e7d38d3829d.gif" TargetMode="External"/><Relationship Id="rId36" Type="http://schemas.openxmlformats.org/officeDocument/2006/relationships/hyperlink" Target="http://photobucket.com/albums/r114/grip24/MUSIC/music-4.gif" TargetMode="External"/><Relationship Id="rId10" Type="http://schemas.openxmlformats.org/officeDocument/2006/relationships/hyperlink" Target="http://www.russkoe2011.ru/wp-content/uploads/2011/11/hoh_lozkasup_400.jpg" TargetMode="External"/><Relationship Id="rId19" Type="http://schemas.openxmlformats.org/officeDocument/2006/relationships/hyperlink" Target="http://yves.marsal.free.fr/disney/yper_mowgli03.gif" TargetMode="External"/><Relationship Id="rId31" Type="http://schemas.openxmlformats.org/officeDocument/2006/relationships/hyperlink" Target="http://img-fotki.yandex.ru/get/6305/128723033.35/0_7e855_a5a4f0b6_XL" TargetMode="External"/><Relationship Id="rId4" Type="http://schemas.openxmlformats.org/officeDocument/2006/relationships/hyperlink" Target="http://www.muz-urok.ru/skazki_o_muz/bassoon.gif" TargetMode="External"/><Relationship Id="rId9" Type="http://schemas.openxmlformats.org/officeDocument/2006/relationships/hyperlink" Target="http://www.narodnic.ru/published/publicdata/ETHNIKRU/attachments/SC/products_pictures/gusli35_enl.gif" TargetMode="External"/><Relationship Id="rId14" Type="http://schemas.openxmlformats.org/officeDocument/2006/relationships/hyperlink" Target="http://images.onset.freedom.com/ocregister/l2mtjd-b78639883z.120100518131240000gcnoda4t.2.jpg" TargetMode="External"/><Relationship Id="rId22" Type="http://schemas.openxmlformats.org/officeDocument/2006/relationships/hyperlink" Target="http://eshipnet.com/rss/rexusescapus.gif" TargetMode="External"/><Relationship Id="rId27" Type="http://schemas.openxmlformats.org/officeDocument/2006/relationships/hyperlink" Target="http://i2.beon.ru/76/77/477776/73/13002073/9ebe10d46598.gif" TargetMode="External"/><Relationship Id="rId30" Type="http://schemas.openxmlformats.org/officeDocument/2006/relationships/hyperlink" Target="http://img1.liveinternet.ru/images/foto/b/3/71/3389071/f_18449635.gif" TargetMode="External"/><Relationship Id="rId35" Type="http://schemas.openxmlformats.org/officeDocument/2006/relationships/hyperlink" Target="http://static.colnyshko.ru/prev/d971b844b1bb7d56c636cf0207e9f5e0.g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gif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0.gif"/><Relationship Id="rId20" Type="http://schemas.openxmlformats.org/officeDocument/2006/relationships/image" Target="../media/image34.gif"/><Relationship Id="rId29" Type="http://schemas.openxmlformats.org/officeDocument/2006/relationships/image" Target="../media/image43.gif"/><Relationship Id="rId1" Type="http://schemas.openxmlformats.org/officeDocument/2006/relationships/audio" Target="&#1054;&#1079;&#1074;&#1091;&#1095;&#1082;&#1072;%20&#1082;%20&#1089;&#1082;&#1072;&#1079;&#1082;&#1077;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24" Type="http://schemas.openxmlformats.org/officeDocument/2006/relationships/image" Target="../media/image38.gif"/><Relationship Id="rId5" Type="http://schemas.openxmlformats.org/officeDocument/2006/relationships/image" Target="../media/image19.png"/><Relationship Id="rId15" Type="http://schemas.openxmlformats.org/officeDocument/2006/relationships/image" Target="../media/image29.gif"/><Relationship Id="rId23" Type="http://schemas.openxmlformats.org/officeDocument/2006/relationships/image" Target="../media/image37.gif"/><Relationship Id="rId28" Type="http://schemas.openxmlformats.org/officeDocument/2006/relationships/image" Target="../media/image42.gif"/><Relationship Id="rId10" Type="http://schemas.openxmlformats.org/officeDocument/2006/relationships/image" Target="../media/image24.gif"/><Relationship Id="rId19" Type="http://schemas.openxmlformats.org/officeDocument/2006/relationships/image" Target="../media/image33.gif"/><Relationship Id="rId4" Type="http://schemas.openxmlformats.org/officeDocument/2006/relationships/image" Target="../media/image18.jpeg"/><Relationship Id="rId9" Type="http://schemas.openxmlformats.org/officeDocument/2006/relationships/image" Target="../media/image23.gif"/><Relationship Id="rId14" Type="http://schemas.openxmlformats.org/officeDocument/2006/relationships/image" Target="../media/image28.png"/><Relationship Id="rId22" Type="http://schemas.openxmlformats.org/officeDocument/2006/relationships/image" Target="../media/image36.gif"/><Relationship Id="rId27" Type="http://schemas.openxmlformats.org/officeDocument/2006/relationships/image" Target="../media/image41.png"/><Relationship Id="rId30" Type="http://schemas.openxmlformats.org/officeDocument/2006/relationships/image" Target="../media/image44.jpe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101.ru/vardata/modules/phorum/images/1576270373/92147/orig.jpg" TargetMode="External"/><Relationship Id="rId18" Type="http://schemas.openxmlformats.org/officeDocument/2006/relationships/hyperlink" Target="http://multiki.arjlover.net/ap/kot.kotoryi.guljal.sam.po.sebe.avi/kot.kotoryi.guljal.sam.po.sebe.avi.image4.jpg" TargetMode="External"/><Relationship Id="rId26" Type="http://schemas.openxmlformats.org/officeDocument/2006/relationships/hyperlink" Target="http://papa-vlad.narod.ru/data/priroda/5-JAvlenija-3.files/0021-041-Vulkan.jpg" TargetMode="External"/><Relationship Id="rId39" Type="http://schemas.openxmlformats.org/officeDocument/2006/relationships/hyperlink" Target="http://www.trumpet-club.org/images/klassika/klassika_28big.jpg" TargetMode="External"/><Relationship Id="rId3" Type="http://schemas.openxmlformats.org/officeDocument/2006/relationships/hyperlink" Target="http://wallpaper.goodfon.ru/image/30671-1280x800.jpg" TargetMode="External"/><Relationship Id="rId21" Type="http://schemas.openxmlformats.org/officeDocument/2006/relationships/hyperlink" Target="http://yukon47.narod.ru/Thematic_Wallpapers/Tehnika/Nazemnaja_tehnika/Zheleznodorozhnaja_tehnika/images/O5109.jpg" TargetMode="External"/><Relationship Id="rId34" Type="http://schemas.openxmlformats.org/officeDocument/2006/relationships/hyperlink" Target="http://ec1.images-amazon.com/images/G/01/askville/435748_4686979_mywrite/notes_012.gif" TargetMode="External"/><Relationship Id="rId42" Type="http://schemas.openxmlformats.org/officeDocument/2006/relationships/hyperlink" Target="http://cs6065.userapi.com/u65235027/video/l_ee9011d9.jpg" TargetMode="External"/><Relationship Id="rId47" Type="http://schemas.openxmlformats.org/officeDocument/2006/relationships/hyperlink" Target="http://www.womenshealthmag.com/files/images/1011-make-luck.jpg" TargetMode="External"/><Relationship Id="rId50" Type="http://schemas.openxmlformats.org/officeDocument/2006/relationships/hyperlink" Target="http://&#1096;&#1082;&#1086;&#1083;&#1072;1&#1077;&#1084;&#1077;&#1083;&#1100;&#1103;&#1085;&#1086;&#1074;&#1086;.&#1088;&#1092;/newsdir/3/big/d97f4e7a818f19a72f588e79bf5df227.jpg" TargetMode="External"/><Relationship Id="rId7" Type="http://schemas.openxmlformats.org/officeDocument/2006/relationships/hyperlink" Target="http://wallpaper.goodfon.ru/image/25366-1280x800.jpg" TargetMode="External"/><Relationship Id="rId12" Type="http://schemas.openxmlformats.org/officeDocument/2006/relationships/hyperlink" Target="http://www.clker.com/cliparts/f/0/7/0/11949847041853281668reed_gmv_.svg.hi.png" TargetMode="External"/><Relationship Id="rId17" Type="http://schemas.openxmlformats.org/officeDocument/2006/relationships/hyperlink" Target="http://www.lebongout.ru/images/cms/data/import_files/5f/5fdfaea3-f881-11df-a160-1cc1de72303b.jpeg" TargetMode="External"/><Relationship Id="rId25" Type="http://schemas.openxmlformats.org/officeDocument/2006/relationships/hyperlink" Target="http://budzma.org/wp-content/uploads/2012/04/4-37.jpg" TargetMode="External"/><Relationship Id="rId33" Type="http://schemas.openxmlformats.org/officeDocument/2006/relationships/hyperlink" Target="http://d1.dvinainform.ru/data/files/4b/1b/00001b4b.jpg" TargetMode="External"/><Relationship Id="rId38" Type="http://schemas.openxmlformats.org/officeDocument/2006/relationships/hyperlink" Target="http://myfhology.narod.ru/gods/greece-gods/musy.jpg" TargetMode="External"/><Relationship Id="rId46" Type="http://schemas.openxmlformats.org/officeDocument/2006/relationships/hyperlink" Target="http://saint-petersburg.ru/i/imglibtmp/4511_msg-big.jpg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://img.ngs.ru/relax/upload_files/43674/b7334a6bf1d8ecf97abf14f0e62e4bdf.jpg" TargetMode="External"/><Relationship Id="rId20" Type="http://schemas.openxmlformats.org/officeDocument/2006/relationships/hyperlink" Target="http://img53.imageshack.us/img53/9549/rihanna2mj3.jpg" TargetMode="External"/><Relationship Id="rId29" Type="http://schemas.openxmlformats.org/officeDocument/2006/relationships/hyperlink" Target="http://s45.radikal.ru/i109/1203/07/6b85a4c20fc0.jpg" TargetMode="External"/><Relationship Id="rId41" Type="http://schemas.openxmlformats.org/officeDocument/2006/relationships/hyperlink" Target="http://www.kommersant.ru/Issues.photo/DAILY/2005/234/KMO_070385_00071_1m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45.radikal.ru/i110/0901/33/4ed0579d324e.png" TargetMode="External"/><Relationship Id="rId11" Type="http://schemas.openxmlformats.org/officeDocument/2006/relationships/hyperlink" Target="http://www.alllessons.msk.ru/images/photoshop/flower_19.jpg" TargetMode="External"/><Relationship Id="rId24" Type="http://schemas.openxmlformats.org/officeDocument/2006/relationships/hyperlink" Target="http://img1.liveinternet.ru/images/foto/b/3/210/2685210/f_15019762.jpg" TargetMode="External"/><Relationship Id="rId32" Type="http://schemas.openxmlformats.org/officeDocument/2006/relationships/hyperlink" Target="http://file.mobilmusic.ru/b4/18/bd/864643.jpg" TargetMode="External"/><Relationship Id="rId37" Type="http://schemas.openxmlformats.org/officeDocument/2006/relationships/hyperlink" Target="http://www.showdiva.ru/images/zvezdy/043_001.jpg" TargetMode="External"/><Relationship Id="rId40" Type="http://schemas.openxmlformats.org/officeDocument/2006/relationships/hyperlink" Target="http://img-fotki.yandex.ru/get/5313/5428315.6/0_6907b_16676d94_XL" TargetMode="External"/><Relationship Id="rId45" Type="http://schemas.openxmlformats.org/officeDocument/2006/relationships/hyperlink" Target="http://dn.ykt2.ru/dnevniki/data/users/16/16349/00603a.jpg" TargetMode="External"/><Relationship Id="rId5" Type="http://schemas.openxmlformats.org/officeDocument/2006/relationships/hyperlink" Target="http://phototusya.narod.ru/photo50.png" TargetMode="External"/><Relationship Id="rId15" Type="http://schemas.openxmlformats.org/officeDocument/2006/relationships/hyperlink" Target="http://img1.liveinternet.ru/images/attach/c/3/77/777/77777657_victor_cyganov_paintings___5_.jpg" TargetMode="External"/><Relationship Id="rId23" Type="http://schemas.openxmlformats.org/officeDocument/2006/relationships/hyperlink" Target="http://magkroha.ru/catalog/main.php?g2_itemId=391" TargetMode="External"/><Relationship Id="rId28" Type="http://schemas.openxmlformats.org/officeDocument/2006/relationships/hyperlink" Target="http://www.ticketmix.ru/data/events/1401_photo_4987.jpg" TargetMode="External"/><Relationship Id="rId36" Type="http://schemas.openxmlformats.org/officeDocument/2006/relationships/hyperlink" Target="http://images.quizfarm.com/1106434373FPFD1300.jpg" TargetMode="External"/><Relationship Id="rId49" Type="http://schemas.openxmlformats.org/officeDocument/2006/relationships/hyperlink" Target="http://&#1091;&#1082;&#1086;&#1079;&#1080;&#1082;.&#1088;&#1092;/_bd/0/21931647.jpg" TargetMode="External"/><Relationship Id="rId10" Type="http://schemas.openxmlformats.org/officeDocument/2006/relationships/hyperlink" Target="http://www.orgsites.com/ga/kjudy/flowers.gif" TargetMode="External"/><Relationship Id="rId19" Type="http://schemas.openxmlformats.org/officeDocument/2006/relationships/hyperlink" Target="http://rezabs.persiangig.com/Mobilestoon/Rings/SMS.png" TargetMode="External"/><Relationship Id="rId31" Type="http://schemas.openxmlformats.org/officeDocument/2006/relationships/hyperlink" Target="http://www.unc.edu/~clincoln/Percussion%20Instruments/rr_Bell.jpg" TargetMode="External"/><Relationship Id="rId44" Type="http://schemas.openxmlformats.org/officeDocument/2006/relationships/hyperlink" Target="http://www.danilova.ru/images/konkurs/08/SHELKUN9.jpg" TargetMode="External"/><Relationship Id="rId52" Type="http://schemas.openxmlformats.org/officeDocument/2006/relationships/hyperlink" Target="http://f.franciszkanska3.pl/i/5/4/9/54977931.95f4d5ac4587e4.jpg" TargetMode="External"/><Relationship Id="rId4" Type="http://schemas.openxmlformats.org/officeDocument/2006/relationships/hyperlink" Target="http://www.elite-event.ru/images/stories/articles/63/stanjte-derevom.jpg" TargetMode="External"/><Relationship Id="rId9" Type="http://schemas.openxmlformats.org/officeDocument/2006/relationships/hyperlink" Target="http://images-cdn01.associatedcontent.com/image/A9746/97460/300_97460.gif" TargetMode="External"/><Relationship Id="rId14" Type="http://schemas.openxmlformats.org/officeDocument/2006/relationships/hyperlink" Target="http://lfe.leesummit.k12.mo.us/kvictor/Does%20it%20Sound%20Right_files/image002.gif" TargetMode="External"/><Relationship Id="rId22" Type="http://schemas.openxmlformats.org/officeDocument/2006/relationships/hyperlink" Target="http://img-2007-07.photosight.ru/14/2195273.jpg" TargetMode="External"/><Relationship Id="rId27" Type="http://schemas.openxmlformats.org/officeDocument/2006/relationships/hyperlink" Target="http://msk.gorko.ru/p/pb/2/4f1/139938.jpg,%20http:/2become1.ru/project/images/fotoalbums/1001_2000/1103/1.jpg" TargetMode="External"/><Relationship Id="rId30" Type="http://schemas.openxmlformats.org/officeDocument/2006/relationships/hyperlink" Target="http://img-fotki.yandex.ru/get/5808/lenivova-elena.1d2/0_758b6_4c2b8224_XL" TargetMode="External"/><Relationship Id="rId35" Type="http://schemas.openxmlformats.org/officeDocument/2006/relationships/hyperlink" Target="http://www.vinsieu.ro/uploads/event/medium/auditii-muzicale-la-centrul-de-limbi-straine-focsani-i22283.jpg" TargetMode="External"/><Relationship Id="rId43" Type="http://schemas.openxmlformats.org/officeDocument/2006/relationships/hyperlink" Target="http://vsyodlyadoma.ru/image/cache/data/yra/15day24-500x500.jpg" TargetMode="External"/><Relationship Id="rId48" Type="http://schemas.openxmlformats.org/officeDocument/2006/relationships/hyperlink" Target="http://images.google.ru/imgres?imgurl=http://goodmusic.org.ua/img/chaikovskii_-_pa_de_de.jpg&amp;imgrefurl=http://goodmusic.org.ua/instrumental/chaikovskii_-_pa_de_de.html&amp;usg=__F5EdSPcr1D2Gklwde4kz0DNiAk4=&amp;h=400&amp;w=300&amp;sz=24&amp;hl=ru&amp;start=1&amp;zoom=1&amp;tbnid=MZzBVj1U" TargetMode="External"/><Relationship Id="rId8" Type="http://schemas.openxmlformats.org/officeDocument/2006/relationships/hyperlink" Target="http://i.allday.ru/uploads/posts/2009-08/1251239424_e95bc4ef5d62-kopiya.jpg" TargetMode="External"/><Relationship Id="rId51" Type="http://schemas.openxmlformats.org/officeDocument/2006/relationships/hyperlink" Target="http://img1.liveinternet.ru/images/attach/c/2/64/176/64176254_1284821369_18.pn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s5223.vkontakte.ru/u3625810/-14/x_b1df6b9d.jpg" TargetMode="External"/><Relationship Id="rId13" Type="http://schemas.openxmlformats.org/officeDocument/2006/relationships/hyperlink" Target="http://gym1515.mskobr.ru/images/cms/data/ninos1.jpg" TargetMode="External"/><Relationship Id="rId3" Type="http://schemas.openxmlformats.org/officeDocument/2006/relationships/hyperlink" Target="http://semb-ros.edu.yar.ru/veselie_kartinki/14_1_w200_h174.jpg" TargetMode="External"/><Relationship Id="rId7" Type="http://schemas.openxmlformats.org/officeDocument/2006/relationships/hyperlink" Target="http://uo.bru.kubannet.ru/1sent.jpg" TargetMode="External"/><Relationship Id="rId12" Type="http://schemas.openxmlformats.org/officeDocument/2006/relationships/hyperlink" Target="http://illustrators.ru/illustrations/425669_original.jpg?1334193764" TargetMode="External"/><Relationship Id="rId17" Type="http://schemas.openxmlformats.org/officeDocument/2006/relationships/hyperlink" Target="http://www.youtube.com/watch?v=Wz_f9B4pPtg&amp;playnext=1&amp;list=PL80428B363DBDFA53&amp;feature=results_video" TargetMode="Externa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0/46/906/46906712___925.jpg" TargetMode="External"/><Relationship Id="rId11" Type="http://schemas.openxmlformats.org/officeDocument/2006/relationships/hyperlink" Target="http://sch1466.edusite.ru/images/c27c5437272f.png" TargetMode="External"/><Relationship Id="rId5" Type="http://schemas.openxmlformats.org/officeDocument/2006/relationships/hyperlink" Target="http://www.onelegend.ru/images/muse_big.jpg" TargetMode="External"/><Relationship Id="rId15" Type="http://schemas.openxmlformats.org/officeDocument/2006/relationships/hyperlink" Target="http://zaryana.ucoz.ru/" TargetMode="External"/><Relationship Id="rId10" Type="http://schemas.openxmlformats.org/officeDocument/2006/relationships/hyperlink" Target="http://s11.radikal.ru/i183/1008/d9/0af1954f2e6at.jpg" TargetMode="External"/><Relationship Id="rId4" Type="http://schemas.openxmlformats.org/officeDocument/2006/relationships/hyperlink" Target="http://img-fotki.yandex.ru/get/5213/47407354.269/0_8d67e_96018623_orig.png" TargetMode="External"/><Relationship Id="rId9" Type="http://schemas.openxmlformats.org/officeDocument/2006/relationships/hyperlink" Target="http://img-fotki.yandex.ru/get/4508/larasaneva.9/0_3a5d8_d56e3299_XL" TargetMode="External"/><Relationship Id="rId14" Type="http://schemas.openxmlformats.org/officeDocument/2006/relationships/hyperlink" Target="http://ministrana.ru/_mod_files/ce_images/photoalbum/generated/p_157_400x267_pc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audio" Target="&#1087;&#1090;&#1080;&#1094;&#1099;.mp3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24.gif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51.png"/><Relationship Id="rId12" Type="http://schemas.openxmlformats.org/officeDocument/2006/relationships/image" Target="../media/image5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29.gif"/><Relationship Id="rId1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jpe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audio" Target="&#1074;&#1099;&#1076;&#1091;&#1074;&#1072;&#1085;&#1080;&#1077;.mp3" TargetMode="External"/><Relationship Id="rId6" Type="http://schemas.openxmlformats.org/officeDocument/2006/relationships/image" Target="../media/image59.png"/><Relationship Id="rId11" Type="http://schemas.openxmlformats.org/officeDocument/2006/relationships/image" Target="../media/image64.gif"/><Relationship Id="rId5" Type="http://schemas.openxmlformats.org/officeDocument/2006/relationships/image" Target="../media/image58.png"/><Relationship Id="rId10" Type="http://schemas.openxmlformats.org/officeDocument/2006/relationships/image" Target="../media/image63.gif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66.png"/><Relationship Id="rId18" Type="http://schemas.openxmlformats.org/officeDocument/2006/relationships/image" Target="../media/image69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gif"/><Relationship Id="rId12" Type="http://schemas.openxmlformats.org/officeDocument/2006/relationships/image" Target="../media/image32.png"/><Relationship Id="rId17" Type="http://schemas.openxmlformats.org/officeDocument/2006/relationships/image" Target="../media/image68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1.png"/><Relationship Id="rId1" Type="http://schemas.openxmlformats.org/officeDocument/2006/relationships/audio" Target="&#1086;&#1079;&#1074;&#1091;&#1095;&#1082;&#1072;%20_%20&#1089;&#1082;&#1072;&#1079;&#1082;&#1072;%20_%20&#1092;&#1080;&#1085;&#1072;&#1083;.mp3" TargetMode="External"/><Relationship Id="rId6" Type="http://schemas.openxmlformats.org/officeDocument/2006/relationships/image" Target="../media/image22.gif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5" Type="http://schemas.openxmlformats.org/officeDocument/2006/relationships/image" Target="../media/image42.gif"/><Relationship Id="rId10" Type="http://schemas.openxmlformats.org/officeDocument/2006/relationships/image" Target="../media/image30.gif"/><Relationship Id="rId19" Type="http://schemas.openxmlformats.org/officeDocument/2006/relationships/image" Target="../media/image70.png"/><Relationship Id="rId4" Type="http://schemas.openxmlformats.org/officeDocument/2006/relationships/image" Target="../media/image18.jpeg"/><Relationship Id="rId9" Type="http://schemas.openxmlformats.org/officeDocument/2006/relationships/image" Target="../media/image27.png"/><Relationship Id="rId14" Type="http://schemas.openxmlformats.org/officeDocument/2006/relationships/image" Target="../media/image67.gi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audio" Target="13.mp3" TargetMode="External"/><Relationship Id="rId18" Type="http://schemas.openxmlformats.org/officeDocument/2006/relationships/image" Target="../media/image72.gif"/><Relationship Id="rId26" Type="http://schemas.openxmlformats.org/officeDocument/2006/relationships/image" Target="../media/image80.jpeg"/><Relationship Id="rId39" Type="http://schemas.openxmlformats.org/officeDocument/2006/relationships/image" Target="../media/image92.png"/><Relationship Id="rId21" Type="http://schemas.openxmlformats.org/officeDocument/2006/relationships/image" Target="../media/image75.jpeg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47" Type="http://schemas.openxmlformats.org/officeDocument/2006/relationships/image" Target="../media/image100.png"/><Relationship Id="rId50" Type="http://schemas.openxmlformats.org/officeDocument/2006/relationships/image" Target="../media/image103.png"/><Relationship Id="rId55" Type="http://schemas.openxmlformats.org/officeDocument/2006/relationships/image" Target="../media/image108.png"/><Relationship Id="rId7" Type="http://schemas.openxmlformats.org/officeDocument/2006/relationships/audio" Target="07.mp3" TargetMode="External"/><Relationship Id="rId2" Type="http://schemas.openxmlformats.org/officeDocument/2006/relationships/audio" Target="02.mp3" TargetMode="Externa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74.jpeg"/><Relationship Id="rId29" Type="http://schemas.openxmlformats.org/officeDocument/2006/relationships/image" Target="../media/image83.jpeg"/><Relationship Id="rId41" Type="http://schemas.openxmlformats.org/officeDocument/2006/relationships/image" Target="../media/image94.png"/><Relationship Id="rId54" Type="http://schemas.openxmlformats.org/officeDocument/2006/relationships/image" Target="../media/image107.png"/><Relationship Id="rId62" Type="http://schemas.openxmlformats.org/officeDocument/2006/relationships/image" Target="../media/image114.gif"/><Relationship Id="rId1" Type="http://schemas.openxmlformats.org/officeDocument/2006/relationships/audio" Target="01.mp3" TargetMode="External"/><Relationship Id="rId6" Type="http://schemas.openxmlformats.org/officeDocument/2006/relationships/audio" Target="06.mp3" TargetMode="External"/><Relationship Id="rId11" Type="http://schemas.openxmlformats.org/officeDocument/2006/relationships/audio" Target="11.mp3" TargetMode="External"/><Relationship Id="rId24" Type="http://schemas.openxmlformats.org/officeDocument/2006/relationships/image" Target="../media/image78.jpeg"/><Relationship Id="rId32" Type="http://schemas.openxmlformats.org/officeDocument/2006/relationships/image" Target="../media/image86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98.gif"/><Relationship Id="rId53" Type="http://schemas.openxmlformats.org/officeDocument/2006/relationships/image" Target="../media/image106.png"/><Relationship Id="rId58" Type="http://schemas.openxmlformats.org/officeDocument/2006/relationships/image" Target="../media/image111.png"/><Relationship Id="rId5" Type="http://schemas.openxmlformats.org/officeDocument/2006/relationships/audio" Target="05.mp3" TargetMode="Externa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77.jpeg"/><Relationship Id="rId28" Type="http://schemas.openxmlformats.org/officeDocument/2006/relationships/image" Target="../media/image82.jpeg"/><Relationship Id="rId36" Type="http://schemas.openxmlformats.org/officeDocument/2006/relationships/image" Target="../media/image89.png"/><Relationship Id="rId49" Type="http://schemas.openxmlformats.org/officeDocument/2006/relationships/image" Target="../media/image102.png"/><Relationship Id="rId57" Type="http://schemas.openxmlformats.org/officeDocument/2006/relationships/image" Target="../media/image110.png"/><Relationship Id="rId61" Type="http://schemas.openxmlformats.org/officeDocument/2006/relationships/image" Target="../media/image113.jpeg"/><Relationship Id="rId10" Type="http://schemas.openxmlformats.org/officeDocument/2006/relationships/audio" Target="10.mp3" TargetMode="External"/><Relationship Id="rId19" Type="http://schemas.openxmlformats.org/officeDocument/2006/relationships/image" Target="../media/image73.gif"/><Relationship Id="rId31" Type="http://schemas.openxmlformats.org/officeDocument/2006/relationships/image" Target="../media/image85.png"/><Relationship Id="rId44" Type="http://schemas.openxmlformats.org/officeDocument/2006/relationships/image" Target="../media/image97.png"/><Relationship Id="rId52" Type="http://schemas.openxmlformats.org/officeDocument/2006/relationships/image" Target="../media/image105.png"/><Relationship Id="rId60" Type="http://schemas.openxmlformats.org/officeDocument/2006/relationships/image" Target="../media/image44.jpeg"/><Relationship Id="rId4" Type="http://schemas.openxmlformats.org/officeDocument/2006/relationships/audio" Target="04.mp3" TargetMode="External"/><Relationship Id="rId9" Type="http://schemas.openxmlformats.org/officeDocument/2006/relationships/audio" Target="09.mp3" TargetMode="External"/><Relationship Id="rId14" Type="http://schemas.openxmlformats.org/officeDocument/2006/relationships/audio" Target="14.mp3" TargetMode="External"/><Relationship Id="rId22" Type="http://schemas.openxmlformats.org/officeDocument/2006/relationships/image" Target="../media/image76.jpeg"/><Relationship Id="rId27" Type="http://schemas.openxmlformats.org/officeDocument/2006/relationships/image" Target="../media/image81.jpeg"/><Relationship Id="rId30" Type="http://schemas.openxmlformats.org/officeDocument/2006/relationships/image" Target="../media/image84.jpe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image" Target="../media/image101.png"/><Relationship Id="rId56" Type="http://schemas.openxmlformats.org/officeDocument/2006/relationships/image" Target="../media/image109.png"/><Relationship Id="rId8" Type="http://schemas.openxmlformats.org/officeDocument/2006/relationships/audio" Target="08.mp3" TargetMode="External"/><Relationship Id="rId51" Type="http://schemas.openxmlformats.org/officeDocument/2006/relationships/image" Target="../media/image104.png"/><Relationship Id="rId3" Type="http://schemas.openxmlformats.org/officeDocument/2006/relationships/audio" Target="03.mp3" TargetMode="External"/><Relationship Id="rId12" Type="http://schemas.openxmlformats.org/officeDocument/2006/relationships/audio" Target="12.mp3" TargetMode="External"/><Relationship Id="rId17" Type="http://schemas.openxmlformats.org/officeDocument/2006/relationships/image" Target="../media/image71.jpeg"/><Relationship Id="rId25" Type="http://schemas.openxmlformats.org/officeDocument/2006/relationships/image" Target="../media/image79.jpeg"/><Relationship Id="rId33" Type="http://schemas.openxmlformats.org/officeDocument/2006/relationships/image" Target="../media/image35.pn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59" Type="http://schemas.openxmlformats.org/officeDocument/2006/relationships/image" Target="../media/image1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&#1057;&#1082;&#1072;&#1079;&#1082;&#1072;%20&#1073;&#1077;&#1088;&#1105;&#1079;&#1086;&#1074;&#1086;&#1075;&#1086;%20&#1083;&#1077;&#1089;&#1072;.mp3" TargetMode="External"/><Relationship Id="rId5" Type="http://schemas.openxmlformats.org/officeDocument/2006/relationships/image" Target="../media/image116.png"/><Relationship Id="rId4" Type="http://schemas.openxmlformats.org/officeDocument/2006/relationships/image" Target="../media/image1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3" descr="86464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2428875" y="1357313"/>
            <a:ext cx="4286250" cy="3786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42875" y="142875"/>
            <a:ext cx="8858250" cy="6572250"/>
          </a:xfrm>
          <a:prstGeom prst="rect">
            <a:avLst/>
          </a:prstGeom>
          <a:solidFill>
            <a:schemeClr val="bg1">
              <a:alpha val="7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357422" y="1285860"/>
            <a:ext cx="4429156" cy="392909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6" name="Рисунок 39" descr="0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69113" y="500063"/>
            <a:ext cx="1751012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Рисунок 44" descr="труба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26100" y="428625"/>
            <a:ext cx="2070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Рисунок 45" descr="рояль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15125" y="4143375"/>
            <a:ext cx="2008188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Рисунок 52" descr="барабан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50" y="4929188"/>
            <a:ext cx="11588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Рисунок 53" descr="флейта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729575">
            <a:off x="166688" y="403225"/>
            <a:ext cx="19843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56" descr="111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-10026033">
            <a:off x="428625" y="1857375"/>
            <a:ext cx="17399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64" descr="баян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072063" y="5286375"/>
            <a:ext cx="1571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65" descr="балалайка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-951464">
            <a:off x="192088" y="2843213"/>
            <a:ext cx="1246187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Рисунок 63" descr="домра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rot="4216540">
            <a:off x="792956" y="2697957"/>
            <a:ext cx="1665287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Рисунок 66" descr="гусли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rot="1034197">
            <a:off x="1465263" y="5243513"/>
            <a:ext cx="2357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Рисунок 70" descr="ложки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643313" y="5557838"/>
            <a:ext cx="1404937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Рисунок 86" descr="3.gif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143375" y="1785938"/>
            <a:ext cx="11572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Прямоугольник 87"/>
          <p:cNvSpPr/>
          <p:nvPr/>
        </p:nvSpPr>
        <p:spPr>
          <a:xfrm>
            <a:off x="3071802" y="3643314"/>
            <a:ext cx="3151825" cy="1000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00313" y="1428750"/>
            <a:ext cx="4143375" cy="357020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1 класс</a:t>
            </a:r>
            <a:endParaRPr lang="ru-RU" sz="8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И МУЗА ВЕЧНАЯ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СО МНОЙ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Презентацию подготовил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учитель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музыки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ВЕРТМАН ЖАННА ЮРЬЕВНА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2017 год</a:t>
            </a:r>
            <a:endParaRPr lang="ru-RU" dirty="0">
              <a:latin typeface="+mn-lt"/>
            </a:endParaRPr>
          </a:p>
        </p:txBody>
      </p:sp>
      <p:pic>
        <p:nvPicPr>
          <p:cNvPr id="2070" name="Рисунок 71" descr="тамб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2714625" y="357188"/>
            <a:ext cx="1071563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Рисунок 72" descr="маракасы.pn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437379">
            <a:off x="4005263" y="303213"/>
            <a:ext cx="147478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Рисунок 46" descr="валторн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6707188" y="2643188"/>
            <a:ext cx="20081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Рисунок 55" descr="222.png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 rot="528476">
            <a:off x="566738" y="758825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8"/>
          <p:cNvSpPr txBox="1">
            <a:spLocks noChangeArrowheads="1"/>
          </p:cNvSpPr>
          <p:nvPr/>
        </p:nvSpPr>
        <p:spPr bwMode="auto">
          <a:xfrm>
            <a:off x="6413500" y="493553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1267" name="TextBox 26"/>
          <p:cNvSpPr txBox="1">
            <a:spLocks noChangeArrowheads="1"/>
          </p:cNvSpPr>
          <p:nvPr/>
        </p:nvSpPr>
        <p:spPr bwMode="auto">
          <a:xfrm>
            <a:off x="3571875" y="2428875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268" name="TextBox 25"/>
          <p:cNvSpPr txBox="1">
            <a:spLocks noChangeArrowheads="1"/>
          </p:cNvSpPr>
          <p:nvPr/>
        </p:nvSpPr>
        <p:spPr bwMode="auto">
          <a:xfrm>
            <a:off x="214313" y="4929188"/>
            <a:ext cx="44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pic>
        <p:nvPicPr>
          <p:cNvPr id="11269" name="Рисунок 21" descr="auditii-muzicale-la-centrul-de-limbi-straine-focsani-i22283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072313" y="2808288"/>
            <a:ext cx="185737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16" descr="54977931.95f4d5ac4587e4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00313" y="500063"/>
            <a:ext cx="235743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43_00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4282" y="214290"/>
            <a:ext cx="2071702" cy="2845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klassika_28big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5072066" y="285728"/>
            <a:ext cx="3879017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0_6907b_16676d94_XL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6858016" y="3929066"/>
            <a:ext cx="2071702" cy="2762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ятиугольник 10"/>
          <p:cNvSpPr/>
          <p:nvPr/>
        </p:nvSpPr>
        <p:spPr>
          <a:xfrm rot="16200000">
            <a:off x="-1360487" y="4572000"/>
            <a:ext cx="3714750" cy="571500"/>
          </a:xfrm>
          <a:prstGeom prst="homePlate">
            <a:avLst>
              <a:gd name="adj" fmla="val 160768"/>
            </a:avLst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-1073297" y="4856065"/>
            <a:ext cx="307183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КОМПОЗИТОР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2357438" y="2500313"/>
            <a:ext cx="3714750" cy="571500"/>
          </a:xfrm>
          <a:prstGeom prst="homePlate">
            <a:avLst>
              <a:gd name="adj" fmla="val 160768"/>
            </a:avLst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2428868"/>
            <a:ext cx="321471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ИСПОЛНИТЕЛЬ</a:t>
            </a:r>
          </a:p>
        </p:txBody>
      </p:sp>
      <p:sp>
        <p:nvSpPr>
          <p:cNvPr id="16" name="Пятиугольник 15"/>
          <p:cNvSpPr/>
          <p:nvPr/>
        </p:nvSpPr>
        <p:spPr>
          <a:xfrm rot="5400000">
            <a:off x="4929188" y="4500563"/>
            <a:ext cx="3714750" cy="571500"/>
          </a:xfrm>
          <a:prstGeom prst="homePlate">
            <a:avLst>
              <a:gd name="adj" fmla="val 160768"/>
            </a:avLst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5400000">
            <a:off x="5463280" y="4105967"/>
            <a:ext cx="27146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СЛУШАТЕЛЬ</a:t>
            </a:r>
          </a:p>
        </p:txBody>
      </p:sp>
      <p:pic>
        <p:nvPicPr>
          <p:cNvPr id="18" name="Рисунок 17" descr="kmhomcstpfjxaneipfpyo.jpeg"/>
          <p:cNvPicPr>
            <a:picLocks noChangeAspect="1"/>
          </p:cNvPicPr>
          <p:nvPr/>
        </p:nvPicPr>
        <p:blipFill>
          <a:blip r:embed="rId11" cstate="screen">
            <a:lum contrast="10000"/>
          </a:blip>
          <a:stretch>
            <a:fillRect/>
          </a:stretch>
        </p:blipFill>
        <p:spPr>
          <a:xfrm>
            <a:off x="1071537" y="3244452"/>
            <a:ext cx="5143537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Колокольчик 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786842" y="650083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Колокольчик 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786842" y="650083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Колокольчик 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786842" y="6500834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58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286375" y="142875"/>
            <a:ext cx="3643313" cy="65722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" name="Рисунок 16" descr="67698287_400pxP_music.pn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>
          <a:xfrm rot="19505018">
            <a:off x="5212610" y="3973088"/>
            <a:ext cx="619116" cy="685793"/>
          </a:xfrm>
          <a:prstGeom prst="roundRect">
            <a:avLst>
              <a:gd name="adj" fmla="val 27040"/>
            </a:avLst>
          </a:prstGeom>
        </p:spPr>
      </p:pic>
      <p:pic>
        <p:nvPicPr>
          <p:cNvPr id="2" name="Рисунок 1" descr="93d76c78222e50ec67a83c64f2d63d87_35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282" y="142852"/>
            <a:ext cx="4916615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KMO_070385_00071_1m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214282" y="3429000"/>
            <a:ext cx="492922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4" name="Рисунок 3" descr="67698287_400pxP_music.png"/>
          <p:cNvPicPr>
            <a:picLocks noChangeAspect="1"/>
          </p:cNvPicPr>
          <p:nvPr/>
        </p:nvPicPr>
        <p:blipFill>
          <a:blip r:embed="rId6" cstate="screen">
            <a:lum bright="70000" contrast="-70000"/>
          </a:blip>
          <a:srcRect/>
          <a:stretch>
            <a:fillRect/>
          </a:stretch>
        </p:blipFill>
        <p:spPr bwMode="auto">
          <a:xfrm rot="-2081916">
            <a:off x="5183188" y="801688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4" descr="67698287_400pxP_music.png"/>
          <p:cNvPicPr>
            <a:picLocks noChangeAspect="1"/>
          </p:cNvPicPr>
          <p:nvPr/>
        </p:nvPicPr>
        <p:blipFill>
          <a:blip r:embed="rId6" cstate="screen">
            <a:lum bright="70000" contrast="-70000"/>
          </a:blip>
          <a:srcRect/>
          <a:stretch>
            <a:fillRect/>
          </a:stretch>
        </p:blipFill>
        <p:spPr bwMode="auto">
          <a:xfrm rot="-625436">
            <a:off x="5699125" y="349250"/>
            <a:ext cx="76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Рисунок 5" descr="67698287_400pxP_music.pn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 bwMode="auto">
          <a:xfrm rot="210539">
            <a:off x="6165850" y="1009650"/>
            <a:ext cx="619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Чайковский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flipH="1">
            <a:off x="6786578" y="214290"/>
            <a:ext cx="198240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 flipH="1">
            <a:off x="5980113" y="3929063"/>
            <a:ext cx="29718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2000" dirty="0">
                <a:latin typeface="Calibri" pitchFamily="34" charset="0"/>
              </a:rPr>
              <a:t>БАЛЕТЫ-СКАЗКИ:</a:t>
            </a:r>
          </a:p>
          <a:p>
            <a:pPr algn="r"/>
            <a:r>
              <a:rPr lang="ru-RU" sz="2300" b="1" dirty="0">
                <a:latin typeface="Calibri" pitchFamily="34" charset="0"/>
              </a:rPr>
              <a:t>«Спящая красавица»,</a:t>
            </a:r>
          </a:p>
          <a:p>
            <a:pPr algn="r"/>
            <a:r>
              <a:rPr lang="ru-RU" sz="2300" b="1" dirty="0">
                <a:latin typeface="Calibri" pitchFamily="34" charset="0"/>
              </a:rPr>
              <a:t>«Лебединое озеро»,</a:t>
            </a:r>
          </a:p>
          <a:p>
            <a:pPr algn="r"/>
            <a:r>
              <a:rPr lang="ru-RU" sz="2300" b="1" dirty="0">
                <a:latin typeface="Calibri" pitchFamily="34" charset="0"/>
              </a:rPr>
              <a:t>«Щелкунчик»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857984" y="2955193"/>
            <a:ext cx="209326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Пётр Ильич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ЧАЙКОВСКИЙ</a:t>
            </a:r>
          </a:p>
        </p:txBody>
      </p:sp>
      <p:pic>
        <p:nvPicPr>
          <p:cNvPr id="8" name="Рисунок 7" descr="ozero1.jpg"/>
          <p:cNvPicPr>
            <a:picLocks noChangeAspect="1"/>
          </p:cNvPicPr>
          <p:nvPr/>
        </p:nvPicPr>
        <p:blipFill>
          <a:blip r:embed="rId8" cstate="screen">
            <a:lum contrast="10000"/>
          </a:blip>
          <a:stretch>
            <a:fillRect/>
          </a:stretch>
        </p:blipFill>
        <p:spPr>
          <a:xfrm rot="566430">
            <a:off x="5185288" y="5376827"/>
            <a:ext cx="1800926" cy="119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106434373FPFD130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 rot="604215">
            <a:off x="5123660" y="1790723"/>
            <a:ext cx="1655884" cy="2069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7858125" y="6143625"/>
            <a:ext cx="928688" cy="285750"/>
            <a:chOff x="857224" y="4929198"/>
            <a:chExt cx="928694" cy="285752"/>
          </a:xfrm>
        </p:grpSpPr>
        <p:sp>
          <p:nvSpPr>
            <p:cNvPr id="13" name="Нашивка 12"/>
            <p:cNvSpPr/>
            <p:nvPr/>
          </p:nvSpPr>
          <p:spPr>
            <a:xfrm>
              <a:off x="857224" y="4929198"/>
              <a:ext cx="357190" cy="28575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Нашивка 13"/>
            <p:cNvSpPr/>
            <p:nvPr/>
          </p:nvSpPr>
          <p:spPr>
            <a:xfrm>
              <a:off x="1142976" y="4929198"/>
              <a:ext cx="357190" cy="28575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Нашивка 14"/>
            <p:cNvSpPr/>
            <p:nvPr/>
          </p:nvSpPr>
          <p:spPr>
            <a:xfrm>
              <a:off x="1428728" y="4929198"/>
              <a:ext cx="357190" cy="285752"/>
            </a:xfrm>
            <a:prstGeom prst="chevron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303" name="Рисунок 18" descr="67698287_400pxP_music.png"/>
          <p:cNvPicPr>
            <a:picLocks noChangeAspect="1"/>
          </p:cNvPicPr>
          <p:nvPr/>
        </p:nvPicPr>
        <p:blipFill>
          <a:blip r:embed="rId3" cstate="screen">
            <a:lum bright="70000" contrast="-70000"/>
          </a:blip>
          <a:srcRect/>
          <a:stretch>
            <a:fillRect/>
          </a:stretch>
        </p:blipFill>
        <p:spPr bwMode="auto">
          <a:xfrm rot="213902">
            <a:off x="5592763" y="4464050"/>
            <a:ext cx="619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26" y="6068817"/>
            <a:ext cx="5857916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solidFill>
                  <a:srgbClr val="33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Балет-сказка «Щелкунчик»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 flipV="1">
            <a:off x="285720" y="428604"/>
            <a:ext cx="8572560" cy="5143536"/>
          </a:xfrm>
          <a:prstGeom prst="roundRect">
            <a:avLst/>
          </a:prstGeom>
          <a:gradFill>
            <a:gsLst>
              <a:gs pos="0">
                <a:srgbClr val="5E9EFF">
                  <a:alpha val="7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1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1" name="П.И.Чайковский. Щелкунч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00298" y="1428736"/>
            <a:ext cx="4000528" cy="300039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pic>
        <p:nvPicPr>
          <p:cNvPr id="24" name="Рисунок 23" descr="111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389282" y="1263524"/>
            <a:ext cx="5968800" cy="3379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5286380" y="4834606"/>
            <a:ext cx="219669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>
                <a:ln/>
                <a:solidFill>
                  <a:srgbClr val="7E5D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+mn-lt"/>
              </a:rPr>
              <a:t>Терпсихора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00364" y="5500702"/>
            <a:ext cx="435771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Танец феи Драже</a:t>
            </a:r>
          </a:p>
        </p:txBody>
      </p:sp>
      <p:pic>
        <p:nvPicPr>
          <p:cNvPr id="13324" name="Рисунок 21" descr="терпсихора копия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9778" y="285728"/>
            <a:ext cx="25676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6643688" y="5286375"/>
            <a:ext cx="1214437" cy="974725"/>
            <a:chOff x="6286512" y="3786190"/>
            <a:chExt cx="1214446" cy="974594"/>
          </a:xfrm>
        </p:grpSpPr>
        <p:pic>
          <p:nvPicPr>
            <p:cNvPr id="13326" name="Рисунок 19" descr="Драже.png"/>
            <p:cNvPicPr>
              <a:picLocks noChangeAspect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286512" y="3786190"/>
              <a:ext cx="1214446" cy="97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Рисунок 22" descr="0_8f35b_4ccc34c7_M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715140" y="3786190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Рисунок 23" descr="0_8f35b_4ccc34c7_M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7072330" y="407194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Рисунок 24" descr="0_8f35b_4ccc34c7_M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357950" y="4071942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Рисунок 26" descr="0_8f35b_4ccc34c7_M.jpg"/>
            <p:cNvPicPr>
              <a:picLocks noChangeAspect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6696092" y="4214818"/>
              <a:ext cx="3048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25" name="Рисунок 14" descr="Щелкунчик _ прозр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42875" y="4479948"/>
            <a:ext cx="283527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Attestacia.gif"/>
          <p:cNvPicPr>
            <a:picLocks noChangeAspect="1"/>
          </p:cNvPicPr>
          <p:nvPr/>
        </p:nvPicPr>
        <p:blipFill>
          <a:blip r:embed="rId11" cstate="screen"/>
          <a:srcRect b="6250"/>
          <a:stretch>
            <a:fillRect/>
          </a:stretch>
        </p:blipFill>
        <p:spPr>
          <a:xfrm>
            <a:off x="8001024" y="5429264"/>
            <a:ext cx="714380" cy="736704"/>
          </a:xfrm>
          <a:prstGeom prst="ellipse">
            <a:avLst/>
          </a:prstGeom>
        </p:spPr>
      </p:pic>
      <p:pic>
        <p:nvPicPr>
          <p:cNvPr id="20" name="П.И.Чайковский. Танец Феи Драже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8715404" y="6267472"/>
            <a:ext cx="304800" cy="304800"/>
          </a:xfrm>
          <a:prstGeom prst="rect">
            <a:avLst/>
          </a:prstGeom>
        </p:spPr>
      </p:pic>
      <p:pic>
        <p:nvPicPr>
          <p:cNvPr id="13320" name="Рисунок 13" descr="exclaim.gif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66813" y="28575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2" descr="Тишина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1750" y="0"/>
            <a:ext cx="13970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vol="7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15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 fullScrn="1"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313" y="214313"/>
            <a:ext cx="2286000" cy="6429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" name="Рисунок 11" descr="not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14612" y="327069"/>
            <a:ext cx="6072230" cy="6203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6182" y="4643446"/>
            <a:ext cx="421487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blipFill>
                  <a:blip r:embed="rId4"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НАША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blipFill>
                  <a:blip r:embed="rId4"/>
                  <a:stretch>
                    <a:fillRect/>
                  </a:stretch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ПЕСЕНКА</a:t>
            </a:r>
          </a:p>
        </p:txBody>
      </p:sp>
      <p:pic>
        <p:nvPicPr>
          <p:cNvPr id="14" name="Рисунок 13" descr="1011-make-luc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1458" y="506476"/>
            <a:ext cx="1825200" cy="1850954"/>
          </a:xfrm>
          <a:prstGeom prst="ellipse">
            <a:avLst/>
          </a:prstGeom>
          <a:ln w="41275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1"/>
          <p:cNvGrpSpPr>
            <a:grpSpLocks/>
          </p:cNvGrpSpPr>
          <p:nvPr/>
        </p:nvGrpSpPr>
        <p:grpSpPr bwMode="auto">
          <a:xfrm>
            <a:off x="388938" y="2497138"/>
            <a:ext cx="1825625" cy="1839912"/>
            <a:chOff x="7286644" y="1714488"/>
            <a:chExt cx="1571636" cy="1571636"/>
          </a:xfrm>
        </p:grpSpPr>
        <p:sp>
          <p:nvSpPr>
            <p:cNvPr id="19" name="Овал 18"/>
            <p:cNvSpPr/>
            <p:nvPr/>
          </p:nvSpPr>
          <p:spPr>
            <a:xfrm>
              <a:off x="7286644" y="1714488"/>
              <a:ext cx="1571636" cy="1571636"/>
            </a:xfrm>
            <a:prstGeom prst="ellipse">
              <a:avLst/>
            </a:prstGeom>
            <a:blipFill dpi="0" rotWithShape="1">
              <a:blip r:embed="rId6" cstate="screen">
                <a:lum bright="54000" contrast="-70000"/>
              </a:blip>
              <a:srcRect/>
              <a:stretch>
                <a:fillRect/>
              </a:stretch>
            </a:blipFill>
            <a:ln w="41275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4351" name="Рисунок 17" descr="0_97ad0_eea599eb_L.jpg"/>
            <p:cNvPicPr>
              <a:picLocks noChangeAspect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7643834" y="2018338"/>
              <a:ext cx="928694" cy="1163970"/>
            </a:xfrm>
            <a:prstGeom prst="rect">
              <a:avLst/>
            </a:prstGeom>
            <a:noFill/>
            <a:ln w="41275">
              <a:noFill/>
              <a:miter lim="800000"/>
              <a:headEnd/>
              <a:tailEnd/>
            </a:ln>
          </p:spPr>
        </p:pic>
      </p:grpSp>
      <p:pic>
        <p:nvPicPr>
          <p:cNvPr id="21" name="Рисунок 20" descr="0af1954f2e6at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57158" y="4500570"/>
            <a:ext cx="1825200" cy="1788884"/>
          </a:xfrm>
          <a:prstGeom prst="ellipse">
            <a:avLst/>
          </a:prstGeom>
          <a:ln w="41275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4" name="Рисунок 33" descr="SMS.png"/>
          <p:cNvPicPr>
            <a:picLocks noChangeAspect="1"/>
          </p:cNvPicPr>
          <p:nvPr/>
        </p:nvPicPr>
        <p:blipFill>
          <a:blip r:embed="rId9" cstate="screen"/>
          <a:srcRect l="20508" r="20898" b="20898"/>
          <a:stretch>
            <a:fillRect/>
          </a:stretch>
        </p:blipFill>
        <p:spPr bwMode="auto">
          <a:xfrm>
            <a:off x="6858000" y="2143125"/>
            <a:ext cx="9001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64176254_1284821369_18.pn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 bwMode="auto">
          <a:xfrm>
            <a:off x="4786314" y="2714620"/>
            <a:ext cx="2040637" cy="1662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14313"/>
            <a:ext cx="8643937" cy="6429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70723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</a:t>
            </a:r>
            <a:r>
              <a:rPr lang="ru-RU" sz="36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УЧАТ В ШКОЛЕ</a:t>
            </a:r>
            <a:endParaRPr lang="ru-RU" sz="3600" b="1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650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800080"/>
                </a:solidFill>
                <a:latin typeface="Calibri" pitchFamily="34" charset="0"/>
              </a:rPr>
              <a:t>Слова 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Михаила </a:t>
            </a:r>
            <a:r>
              <a:rPr lang="ru-RU" dirty="0" err="1" smtClean="0">
                <a:solidFill>
                  <a:srgbClr val="800080"/>
                </a:solidFill>
                <a:latin typeface="Calibri" pitchFamily="34" charset="0"/>
              </a:rPr>
              <a:t>Пляцковского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ru-RU" dirty="0">
                <a:solidFill>
                  <a:srgbClr val="800080"/>
                </a:solidFill>
                <a:latin typeface="Calibri" pitchFamily="34" charset="0"/>
              </a:rPr>
              <a:t>музыка 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Евгения Птичкина</a:t>
            </a:r>
            <a:endParaRPr lang="ru-RU" sz="2000" dirty="0">
              <a:solidFill>
                <a:srgbClr val="800080"/>
              </a:solidFill>
              <a:latin typeface="Calibri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428596" y="1357298"/>
            <a:ext cx="8215313" cy="5072062"/>
            <a:chOff x="428596" y="1357298"/>
            <a:chExt cx="8215313" cy="5072062"/>
          </a:xfrm>
        </p:grpSpPr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1357298"/>
              <a:ext cx="8215313" cy="5072062"/>
              <a:chOff x="428596" y="1357298"/>
              <a:chExt cx="8215370" cy="5072098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28596" y="1357298"/>
                <a:ext cx="8215370" cy="50720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8030" y="1643037"/>
                <a:ext cx="4792948" cy="440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1.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Может, некий ученик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Утром долго спать привык.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Но я твёрдо убеждён: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Не из нашей школы он!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Припев: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В школе песенку звонка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Знают все наверняка.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Заливается звонок: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 «Торопитесь на урок»!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5380" name="Рисунок 13" descr="975832860.gif"/>
              <p:cNvPicPr>
                <a:picLocks noChangeAspect="1"/>
              </p:cNvPicPr>
              <p:nvPr/>
            </p:nvPicPr>
            <p:blipFill>
              <a:blip r:embed="rId3" cstate="screen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1142981" y="1643052"/>
                <a:ext cx="1500208" cy="1857401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3" name="Рисунок 21" descr="1sent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1538" y="4071942"/>
              <a:ext cx="1785937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Рисунок 20" descr="d97f4e7a818f19a72f588e79bf5df227.jpg"/>
            <p:cNvPicPr>
              <a:picLocks noChangeAspect="1"/>
            </p:cNvPicPr>
            <p:nvPr/>
          </p:nvPicPr>
          <p:blipFill>
            <a:blip r:embed="rId5" cstate="screen">
              <a:lum contrast="20000"/>
            </a:blip>
            <a:stretch>
              <a:fillRect/>
            </a:stretch>
          </p:blipFill>
          <p:spPr bwMode="auto">
            <a:xfrm>
              <a:off x="6643702" y="4271980"/>
              <a:ext cx="1905000" cy="165735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23"/>
          <p:cNvGrpSpPr/>
          <p:nvPr/>
        </p:nvGrpSpPr>
        <p:grpSpPr>
          <a:xfrm>
            <a:off x="428596" y="1285860"/>
            <a:ext cx="8215313" cy="5816977"/>
            <a:chOff x="428596" y="1285860"/>
            <a:chExt cx="8215313" cy="581697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28596" y="1357298"/>
              <a:ext cx="8215313" cy="507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428860" y="1285860"/>
              <a:ext cx="4557081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1. </a:t>
              </a:r>
              <a:r>
                <a:rPr lang="ru-RU" sz="2800" dirty="0" smtClean="0"/>
                <a:t>Буквы разные писать</a:t>
              </a:r>
              <a:br>
                <a:rPr lang="ru-RU" sz="2800" dirty="0" smtClean="0"/>
              </a:br>
              <a:r>
                <a:rPr lang="ru-RU" sz="2800" dirty="0" smtClean="0"/>
                <a:t>Тонким пёрышком в тетрадь</a:t>
              </a:r>
              <a:br>
                <a:rPr lang="ru-RU" sz="2800" dirty="0" smtClean="0"/>
              </a:br>
              <a:r>
                <a:rPr lang="ru-RU" sz="2800" dirty="0" smtClean="0"/>
                <a:t>Учат в школе, учат в школе,</a:t>
              </a:r>
              <a:br>
                <a:rPr lang="ru-RU" sz="2800" dirty="0" smtClean="0"/>
              </a:br>
              <a:r>
                <a:rPr lang="ru-RU" sz="2800" dirty="0" smtClean="0"/>
                <a:t>Учат в школе.</a:t>
              </a:r>
              <a:br>
                <a:rPr lang="ru-RU" sz="2800" dirty="0" smtClean="0"/>
              </a:br>
              <a:r>
                <a:rPr lang="ru-RU" sz="2800" dirty="0" smtClean="0"/>
                <a:t>Вычитать и умножать,</a:t>
              </a:r>
              <a:br>
                <a:rPr lang="ru-RU" sz="2800" dirty="0" smtClean="0"/>
              </a:br>
              <a:r>
                <a:rPr lang="ru-RU" sz="2800" dirty="0" smtClean="0"/>
                <a:t>Малышей не обижать</a:t>
              </a:r>
              <a:br>
                <a:rPr lang="ru-RU" sz="2800" dirty="0" smtClean="0"/>
              </a:br>
              <a:r>
                <a:rPr lang="ru-RU" sz="2800" dirty="0" smtClean="0"/>
                <a:t>Учат в школе, учат в школе,</a:t>
              </a:r>
              <a:br>
                <a:rPr lang="ru-RU" sz="2800" dirty="0" smtClean="0"/>
              </a:br>
              <a:r>
                <a:rPr lang="ru-RU" sz="2800" dirty="0" smtClean="0"/>
                <a:t>Учат в школе.</a:t>
              </a:r>
              <a:br>
                <a:rPr lang="ru-RU" sz="2800" dirty="0" smtClean="0"/>
              </a:br>
              <a:r>
                <a:rPr lang="ru-RU" sz="2800" dirty="0" smtClean="0"/>
                <a:t>Вычитать и умножать,</a:t>
              </a:r>
              <a:br>
                <a:rPr lang="ru-RU" sz="2800" dirty="0" smtClean="0"/>
              </a:br>
              <a:r>
                <a:rPr lang="ru-RU" sz="2800" dirty="0" smtClean="0"/>
                <a:t>Малышей не обижать</a:t>
              </a:r>
              <a:br>
                <a:rPr lang="ru-RU" sz="2800" dirty="0" smtClean="0"/>
              </a:br>
              <a:r>
                <a:rPr lang="ru-RU" sz="2800" dirty="0" smtClean="0"/>
                <a:t>Учат в школе, учат в школе,</a:t>
              </a:r>
              <a:br>
                <a:rPr lang="ru-RU" sz="2800" dirty="0" smtClean="0"/>
              </a:br>
              <a:r>
                <a:rPr lang="ru-RU" sz="2800" dirty="0" smtClean="0"/>
                <a:t>Учат в школе.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</a:br>
              <a:r>
                <a:rPr lang="ru-RU" sz="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.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</a:br>
              <a:endPara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5372" name="Рисунок 26" descr="0_8d67e_96018623_orig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42910" y="4286256"/>
              <a:ext cx="1714512" cy="1609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Рисунок 28" descr="plat.gif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6487846" y="1714488"/>
              <a:ext cx="2013244" cy="148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21" descr="plat.gif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642910" y="1714488"/>
              <a:ext cx="1668752" cy="155266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p_157_400x267_pc.jpg"/>
            <p:cNvPicPr>
              <a:picLocks noChangeAspect="1"/>
            </p:cNvPicPr>
            <p:nvPr/>
          </p:nvPicPr>
          <p:blipFill>
            <a:blip r:embed="rId9" cstate="screen">
              <a:lum contrast="10000"/>
            </a:blip>
            <a:srcRect/>
            <a:stretch>
              <a:fillRect/>
            </a:stretch>
          </p:blipFill>
          <p:spPr>
            <a:xfrm>
              <a:off x="6674743" y="4316031"/>
              <a:ext cx="1837018" cy="1422637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</p:grpSp>
      <p:pic>
        <p:nvPicPr>
          <p:cNvPr id="15367" name="Рисунок 1" descr="64176254_1284821369_18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43750" y="71438"/>
            <a:ext cx="18748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14313"/>
            <a:ext cx="8643937" cy="6429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70723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</a:t>
            </a:r>
            <a:r>
              <a:rPr lang="ru-RU" sz="36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УЧАТ В ШКОЛЕ</a:t>
            </a:r>
            <a:endParaRPr lang="ru-RU" sz="3600" b="1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650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800080"/>
                </a:solidFill>
                <a:latin typeface="Calibri" pitchFamily="34" charset="0"/>
              </a:rPr>
              <a:t>Слова 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Михаила </a:t>
            </a:r>
            <a:r>
              <a:rPr lang="ru-RU" dirty="0" err="1" smtClean="0">
                <a:solidFill>
                  <a:srgbClr val="800080"/>
                </a:solidFill>
                <a:latin typeface="Calibri" pitchFamily="34" charset="0"/>
              </a:rPr>
              <a:t>Пляцковского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ru-RU" dirty="0">
                <a:solidFill>
                  <a:srgbClr val="800080"/>
                </a:solidFill>
                <a:latin typeface="Calibri" pitchFamily="34" charset="0"/>
              </a:rPr>
              <a:t>музыка 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Евгения Птичкина</a:t>
            </a:r>
            <a:endParaRPr lang="ru-RU" sz="2000" dirty="0">
              <a:solidFill>
                <a:srgbClr val="800080"/>
              </a:solidFill>
              <a:latin typeface="Calibri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428596" y="1357298"/>
            <a:ext cx="8215313" cy="5072062"/>
            <a:chOff x="428596" y="1357298"/>
            <a:chExt cx="8215313" cy="5072062"/>
          </a:xfrm>
        </p:grpSpPr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1357298"/>
              <a:ext cx="8215313" cy="5072062"/>
              <a:chOff x="428596" y="1357298"/>
              <a:chExt cx="8215370" cy="5072098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28596" y="1357298"/>
                <a:ext cx="8215370" cy="50720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8030" y="1643037"/>
                <a:ext cx="4792948" cy="440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1.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Может, некий ученик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Утром долго спать привык.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Но я твёрдо убеждён: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Не из нашей школы он!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Припев: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В школе песенку звонка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Знают все наверняка.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Заливается звонок: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 «Торопитесь на урок»!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5380" name="Рисунок 13" descr="975832860.gif"/>
              <p:cNvPicPr>
                <a:picLocks noChangeAspect="1"/>
              </p:cNvPicPr>
              <p:nvPr/>
            </p:nvPicPr>
            <p:blipFill>
              <a:blip r:embed="rId3" cstate="screen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1142981" y="1643052"/>
                <a:ext cx="1500208" cy="1857401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3" name="Рисунок 21" descr="1sent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1538" y="4071942"/>
              <a:ext cx="1785937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Рисунок 20" descr="d97f4e7a818f19a72f588e79bf5df227.jpg"/>
            <p:cNvPicPr>
              <a:picLocks noChangeAspect="1"/>
            </p:cNvPicPr>
            <p:nvPr/>
          </p:nvPicPr>
          <p:blipFill>
            <a:blip r:embed="rId5" cstate="screen">
              <a:lum contrast="20000"/>
            </a:blip>
            <a:stretch>
              <a:fillRect/>
            </a:stretch>
          </p:blipFill>
          <p:spPr bwMode="auto">
            <a:xfrm>
              <a:off x="6643702" y="4271980"/>
              <a:ext cx="1905000" cy="165735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23"/>
          <p:cNvGrpSpPr/>
          <p:nvPr/>
        </p:nvGrpSpPr>
        <p:grpSpPr>
          <a:xfrm>
            <a:off x="428596" y="1285860"/>
            <a:ext cx="8215313" cy="5143500"/>
            <a:chOff x="428596" y="1285860"/>
            <a:chExt cx="8215313" cy="5143500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28596" y="1357298"/>
              <a:ext cx="8215313" cy="507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428860" y="1285860"/>
              <a:ext cx="4557081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2.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</a:br>
              <a:r>
                <a:rPr lang="ru-RU" sz="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.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</a:br>
              <a:endPara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5372" name="Рисунок 26" descr="0_8d67e_96018623_orig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42910" y="4286256"/>
              <a:ext cx="1714512" cy="1609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Рисунок 28" descr="plat.gif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6487846" y="1714488"/>
              <a:ext cx="2013244" cy="148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21" descr="plat.gif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642910" y="1714488"/>
              <a:ext cx="1668752" cy="155266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p_157_400x267_pc.jpg"/>
            <p:cNvPicPr>
              <a:picLocks noChangeAspect="1"/>
            </p:cNvPicPr>
            <p:nvPr/>
          </p:nvPicPr>
          <p:blipFill>
            <a:blip r:embed="rId9" cstate="screen">
              <a:lum contrast="10000"/>
            </a:blip>
            <a:srcRect/>
            <a:stretch>
              <a:fillRect/>
            </a:stretch>
          </p:blipFill>
          <p:spPr>
            <a:xfrm>
              <a:off x="6674743" y="4316031"/>
              <a:ext cx="1837018" cy="1422637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</p:grpSp>
      <p:pic>
        <p:nvPicPr>
          <p:cNvPr id="15367" name="Рисунок 1" descr="64176254_1284821369_18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43750" y="71438"/>
            <a:ext cx="18748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286000" y="1357298"/>
            <a:ext cx="4572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К </a:t>
            </a:r>
            <a:r>
              <a:rPr lang="ru-RU" sz="2800" dirty="0" smtClean="0"/>
              <a:t>четырём прибавить два,</a:t>
            </a:r>
            <a:br>
              <a:rPr lang="ru-RU" sz="2800" dirty="0" smtClean="0"/>
            </a:br>
            <a:r>
              <a:rPr lang="ru-RU" sz="2800" dirty="0" smtClean="0"/>
              <a:t>По слогам читать слова</a:t>
            </a:r>
            <a:br>
              <a:rPr lang="ru-RU" sz="2800" dirty="0" smtClean="0"/>
            </a:br>
            <a:r>
              <a:rPr lang="ru-RU" sz="2800" dirty="0" smtClean="0"/>
              <a:t>Учат в школе, учат в школе,</a:t>
            </a:r>
            <a:br>
              <a:rPr lang="ru-RU" sz="2800" dirty="0" smtClean="0"/>
            </a:br>
            <a:r>
              <a:rPr lang="ru-RU" sz="2800" dirty="0" smtClean="0"/>
              <a:t>Учат в школе.</a:t>
            </a:r>
            <a:br>
              <a:rPr lang="ru-RU" sz="2800" dirty="0" smtClean="0"/>
            </a:br>
            <a:r>
              <a:rPr lang="ru-RU" sz="2800" dirty="0" smtClean="0"/>
              <a:t>Книжки добрые любить</a:t>
            </a:r>
            <a:br>
              <a:rPr lang="ru-RU" sz="2800" dirty="0" smtClean="0"/>
            </a:br>
            <a:r>
              <a:rPr lang="ru-RU" sz="2800" dirty="0" smtClean="0"/>
              <a:t>И воспитанными быть</a:t>
            </a:r>
            <a:br>
              <a:rPr lang="ru-RU" sz="2800" dirty="0" smtClean="0"/>
            </a:br>
            <a:r>
              <a:rPr lang="ru-RU" sz="2800" dirty="0" smtClean="0"/>
              <a:t>Учат в школе, учат в школе,</a:t>
            </a:r>
            <a:br>
              <a:rPr lang="ru-RU" sz="2800" dirty="0" smtClean="0"/>
            </a:br>
            <a:r>
              <a:rPr lang="ru-RU" sz="2800" dirty="0" smtClean="0"/>
              <a:t>Учат в школе.</a:t>
            </a:r>
            <a:br>
              <a:rPr lang="ru-RU" sz="2800" dirty="0" smtClean="0"/>
            </a:br>
            <a:r>
              <a:rPr lang="ru-RU" sz="2800" dirty="0" smtClean="0"/>
              <a:t>Книжки добрые любить</a:t>
            </a:r>
            <a:br>
              <a:rPr lang="ru-RU" sz="2800" dirty="0" smtClean="0"/>
            </a:br>
            <a:r>
              <a:rPr lang="ru-RU" sz="2800" dirty="0" smtClean="0"/>
              <a:t>И воспитанными быть</a:t>
            </a:r>
            <a:br>
              <a:rPr lang="ru-RU" sz="2800" dirty="0" smtClean="0"/>
            </a:br>
            <a:r>
              <a:rPr lang="ru-RU" sz="2800" dirty="0" smtClean="0"/>
              <a:t>Учат в школе, учат в школе,</a:t>
            </a:r>
            <a:br>
              <a:rPr lang="ru-RU" sz="2800" dirty="0" smtClean="0"/>
            </a:br>
            <a:r>
              <a:rPr lang="ru-RU" sz="2800" dirty="0" smtClean="0"/>
              <a:t>Учат в школе.</a:t>
            </a:r>
            <a:endParaRPr lang="ru-RU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3" y="214313"/>
            <a:ext cx="8643937" cy="6429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707236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   </a:t>
            </a:r>
            <a:r>
              <a:rPr lang="ru-RU" sz="36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УЧАТ В ШКОЛЕ</a:t>
            </a:r>
            <a:endParaRPr lang="ru-RU" sz="3600" b="1" spc="50" dirty="0">
              <a:ln w="11430"/>
              <a:solidFill>
                <a:srgbClr val="80008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00063" y="857250"/>
            <a:ext cx="65008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800080"/>
                </a:solidFill>
                <a:latin typeface="Calibri" pitchFamily="34" charset="0"/>
              </a:rPr>
              <a:t>Слова 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Михаила </a:t>
            </a:r>
            <a:r>
              <a:rPr lang="ru-RU" dirty="0" err="1" smtClean="0">
                <a:solidFill>
                  <a:srgbClr val="800080"/>
                </a:solidFill>
                <a:latin typeface="Calibri" pitchFamily="34" charset="0"/>
              </a:rPr>
              <a:t>Пляцковского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, </a:t>
            </a:r>
            <a:r>
              <a:rPr lang="ru-RU" dirty="0">
                <a:solidFill>
                  <a:srgbClr val="800080"/>
                </a:solidFill>
                <a:latin typeface="Calibri" pitchFamily="34" charset="0"/>
              </a:rPr>
              <a:t>музыка </a:t>
            </a:r>
            <a:r>
              <a:rPr lang="ru-RU" dirty="0" smtClean="0">
                <a:solidFill>
                  <a:srgbClr val="800080"/>
                </a:solidFill>
                <a:latin typeface="Calibri" pitchFamily="34" charset="0"/>
              </a:rPr>
              <a:t>Евгения Птичкина</a:t>
            </a:r>
            <a:endParaRPr lang="ru-RU" sz="2000" dirty="0">
              <a:solidFill>
                <a:srgbClr val="800080"/>
              </a:solidFill>
              <a:latin typeface="Calibri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428596" y="1357298"/>
            <a:ext cx="8215313" cy="5072062"/>
            <a:chOff x="428596" y="1357298"/>
            <a:chExt cx="8215313" cy="5072062"/>
          </a:xfrm>
        </p:grpSpPr>
        <p:grpSp>
          <p:nvGrpSpPr>
            <p:cNvPr id="4" name="Группа 19"/>
            <p:cNvGrpSpPr>
              <a:grpSpLocks/>
            </p:cNvGrpSpPr>
            <p:nvPr/>
          </p:nvGrpSpPr>
          <p:grpSpPr bwMode="auto">
            <a:xfrm>
              <a:off x="428596" y="1357298"/>
              <a:ext cx="8215313" cy="5072062"/>
              <a:chOff x="428596" y="1357298"/>
              <a:chExt cx="8215370" cy="5072098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28596" y="1357298"/>
                <a:ext cx="8215370" cy="50720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708030" y="1643037"/>
                <a:ext cx="4792948" cy="440123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1.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Может, некий ученик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Утром долго спать привык.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Но я твёрдо убеждён: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</a:t>
                </a: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Не из нашей школы он!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 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b="1" i="1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Припев: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В школе песенку звонка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Знают все наверняка.</a:t>
                </a:r>
                <a: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/>
                </a:r>
                <a:br>
                  <a:rPr lang="ru-RU" sz="2800" dirty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</a:b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Заливается звонок:</a:t>
                </a:r>
              </a:p>
              <a:p>
                <a:pPr marL="457200" indent="-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 smtClean="0">
                    <a:solidFill>
                      <a:schemeClr val="accent5">
                        <a:lumMod val="50000"/>
                      </a:schemeClr>
                    </a:solidFill>
                    <a:latin typeface="+mn-lt"/>
                  </a:rPr>
                  <a:t>      «Торопитесь на урок»!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+mn-lt"/>
                </a:endParaRPr>
              </a:p>
            </p:txBody>
          </p:sp>
          <p:pic>
            <p:nvPicPr>
              <p:cNvPr id="15380" name="Рисунок 13" descr="975832860.gif"/>
              <p:cNvPicPr>
                <a:picLocks noChangeAspect="1"/>
              </p:cNvPicPr>
              <p:nvPr/>
            </p:nvPicPr>
            <p:blipFill>
              <a:blip r:embed="rId3" cstate="screen">
                <a:lum bright="10000"/>
              </a:blip>
              <a:srcRect/>
              <a:stretch>
                <a:fillRect/>
              </a:stretch>
            </p:blipFill>
            <p:spPr bwMode="auto">
              <a:xfrm>
                <a:off x="1142981" y="1643052"/>
                <a:ext cx="1500208" cy="1857401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373" name="Рисунок 21" descr="1sent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071538" y="4071942"/>
              <a:ext cx="1785937" cy="228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Рисунок 20" descr="d97f4e7a818f19a72f588e79bf5df227.jpg"/>
            <p:cNvPicPr>
              <a:picLocks noChangeAspect="1"/>
            </p:cNvPicPr>
            <p:nvPr/>
          </p:nvPicPr>
          <p:blipFill>
            <a:blip r:embed="rId5" cstate="screen">
              <a:lum contrast="20000"/>
            </a:blip>
            <a:stretch>
              <a:fillRect/>
            </a:stretch>
          </p:blipFill>
          <p:spPr bwMode="auto">
            <a:xfrm>
              <a:off x="6643702" y="4271980"/>
              <a:ext cx="1905000" cy="165735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23"/>
          <p:cNvGrpSpPr/>
          <p:nvPr/>
        </p:nvGrpSpPr>
        <p:grpSpPr>
          <a:xfrm>
            <a:off x="428596" y="1285860"/>
            <a:ext cx="8215313" cy="5816977"/>
            <a:chOff x="428596" y="1285860"/>
            <a:chExt cx="8215313" cy="581697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428596" y="1357298"/>
              <a:ext cx="8215313" cy="50720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 bwMode="auto">
            <a:xfrm>
              <a:off x="2428860" y="1285860"/>
              <a:ext cx="4557081" cy="5816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. Находить Восток и Юг,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Рисовать квадрат и круг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Учат в школе, учат в школе,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Учат в школе.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И не путать никогда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Острова и города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Учат в школе, учат в школе,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Учат в школе.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И не путать никогда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Острова и города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Учат в школе, учат в школе,</a:t>
              </a:r>
              <a:b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</a:br>
              <a:r>
                <a:rPr lang="ru-RU" sz="2800" dirty="0" smtClean="0">
                  <a:solidFill>
                    <a:schemeClr val="accent5">
                      <a:lumMod val="50000"/>
                    </a:schemeClr>
                  </a:solidFill>
                </a:rPr>
                <a:t>Учат в школе.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</a:br>
              <a:r>
                <a:rPr lang="ru-RU" sz="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>.</a:t>
              </a:r>
              <a: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  <a:t/>
              </a:r>
              <a:br>
                <a:rPr lang="ru-RU" sz="2800" dirty="0">
                  <a:solidFill>
                    <a:schemeClr val="accent5">
                      <a:lumMod val="50000"/>
                    </a:schemeClr>
                  </a:solidFill>
                  <a:latin typeface="+mn-lt"/>
                </a:rPr>
              </a:br>
              <a:endParaRPr lang="ru-RU" sz="2800" dirty="0">
                <a:solidFill>
                  <a:schemeClr val="accent5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5372" name="Рисунок 26" descr="0_8d67e_96018623_orig.png"/>
            <p:cNvPicPr>
              <a:picLocks noChangeAspect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642910" y="4286256"/>
              <a:ext cx="1714512" cy="1609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Рисунок 28" descr="plat.gif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 bwMode="auto">
            <a:xfrm>
              <a:off x="6487846" y="1714488"/>
              <a:ext cx="2013244" cy="148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Рисунок 21" descr="plat.gif"/>
            <p:cNvPicPr>
              <a:picLocks noChangeAspect="1"/>
            </p:cNvPicPr>
            <p:nvPr/>
          </p:nvPicPr>
          <p:blipFill>
            <a:blip r:embed="rId8" cstate="screen"/>
            <a:stretch>
              <a:fillRect/>
            </a:stretch>
          </p:blipFill>
          <p:spPr>
            <a:xfrm flipH="1">
              <a:off x="642910" y="1714488"/>
              <a:ext cx="1668752" cy="155266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p_157_400x267_pc.jpg"/>
            <p:cNvPicPr>
              <a:picLocks noChangeAspect="1"/>
            </p:cNvPicPr>
            <p:nvPr/>
          </p:nvPicPr>
          <p:blipFill>
            <a:blip r:embed="rId9" cstate="screen">
              <a:lum contrast="10000"/>
            </a:blip>
            <a:srcRect/>
            <a:stretch>
              <a:fillRect/>
            </a:stretch>
          </p:blipFill>
          <p:spPr>
            <a:xfrm>
              <a:off x="6674743" y="4316031"/>
              <a:ext cx="1837018" cy="1422637"/>
            </a:xfrm>
            <a:prstGeom prst="ellips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</p:pic>
      </p:grpSp>
      <p:pic>
        <p:nvPicPr>
          <p:cNvPr id="15367" name="Рисунок 1" descr="64176254_1284821369_18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43750" y="71438"/>
            <a:ext cx="1874838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50" y="214313"/>
            <a:ext cx="8643938" cy="6429375"/>
          </a:xfrm>
          <a:prstGeom prst="rect">
            <a:avLst/>
          </a:prstGeom>
          <a:blipFill>
            <a:blip r:embed="rId4" cstate="screen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" name="Рисунок 1" descr="muse_bi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214314"/>
            <a:ext cx="4943854" cy="6500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8" name="Рисунок 27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430213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1073150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1787525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2500313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3214688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3929063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4643438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5357813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Точ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18175" y="6072188"/>
            <a:ext cx="26400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8429625" y="357188"/>
            <a:ext cx="357188" cy="357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29625" y="1000125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429625" y="1714500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8429625" y="2428875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8429625" y="3143250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8429625" y="3857625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429625" y="4572000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429625" y="5286375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8429625" y="6000750"/>
            <a:ext cx="357188" cy="3571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5286380" y="214290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286380" y="85723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2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286380" y="1568223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286380" y="228599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286380" y="2996983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5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286380" y="371475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6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5286380" y="442913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7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286380" y="514351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8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5286380" y="5857892"/>
            <a:ext cx="41870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9</a:t>
            </a:r>
          </a:p>
        </p:txBody>
      </p:sp>
      <p:pic>
        <p:nvPicPr>
          <p:cNvPr id="38" name="Фанфар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screen"/>
          <a:stretch>
            <a:fillRect/>
          </a:stretch>
        </p:blipFill>
        <p:spPr>
          <a:xfrm>
            <a:off x="8696356" y="64103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355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000" showWhenStopped="0">
                <p:cTn id="9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vin00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134762" y="4214818"/>
            <a:ext cx="5509072" cy="1643074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1221141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 НОВЫХ ВСТРЕЧ!</a:t>
            </a:r>
          </a:p>
        </p:txBody>
      </p:sp>
      <p:pic>
        <p:nvPicPr>
          <p:cNvPr id="17412" name="Рисунок 10" descr="Смайлик-_-Пока.gif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14625" y="1928813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ме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75723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3643313" y="928688"/>
            <a:ext cx="5286375" cy="5715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6000">
                <a:srgbClr val="85C2FF"/>
              </a:gs>
              <a:gs pos="43000">
                <a:schemeClr val="accent1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9247" y="139463"/>
            <a:ext cx="830958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Использованные  интернет-ресурсы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3" y="928688"/>
            <a:ext cx="3214687" cy="5715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6000">
                <a:srgbClr val="85C2FF"/>
              </a:gs>
              <a:gs pos="43000">
                <a:schemeClr val="accent1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39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357188" y="1071563"/>
            <a:ext cx="292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u="sng" dirty="0">
                <a:latin typeface="Calibri" pitchFamily="34" charset="0"/>
              </a:rPr>
              <a:t>Музыкальные инструменты</a:t>
            </a:r>
          </a:p>
          <a:p>
            <a:pPr algn="ctr"/>
            <a:r>
              <a:rPr lang="ru-RU" u="sng" dirty="0">
                <a:latin typeface="Calibri" pitchFamily="34" charset="0"/>
              </a:rPr>
              <a:t>(</a:t>
            </a:r>
            <a:r>
              <a:rPr lang="ru-RU" u="sng" dirty="0" smtClean="0">
                <a:latin typeface="Calibri" pitchFamily="34" charset="0"/>
              </a:rPr>
              <a:t>изображения):</a:t>
            </a:r>
            <a:endParaRPr lang="ru-RU" u="sng" dirty="0">
              <a:latin typeface="Calibri" pitchFamily="34" charset="0"/>
            </a:endParaRPr>
          </a:p>
        </p:txBody>
      </p:sp>
      <p:sp>
        <p:nvSpPr>
          <p:cNvPr id="18439" name="TextBox 6"/>
          <p:cNvSpPr txBox="1">
            <a:spLocks noChangeArrowheads="1"/>
          </p:cNvSpPr>
          <p:nvPr/>
        </p:nvSpPr>
        <p:spPr bwMode="auto">
          <a:xfrm>
            <a:off x="428625" y="2130425"/>
            <a:ext cx="946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3"/>
              </a:rPr>
              <a:t>Флейта</a:t>
            </a:r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18440" name="TextBox 7"/>
          <p:cNvSpPr txBox="1">
            <a:spLocks noChangeArrowheads="1"/>
          </p:cNvSpPr>
          <p:nvPr/>
        </p:nvSpPr>
        <p:spPr bwMode="auto">
          <a:xfrm>
            <a:off x="428625" y="2416175"/>
            <a:ext cx="742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4"/>
              </a:rPr>
              <a:t>Фагот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1" name="TextBox 8"/>
          <p:cNvSpPr txBox="1">
            <a:spLocks noChangeArrowheads="1"/>
          </p:cNvSpPr>
          <p:nvPr/>
        </p:nvSpPr>
        <p:spPr bwMode="auto">
          <a:xfrm>
            <a:off x="428625" y="2701925"/>
            <a:ext cx="98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5"/>
              </a:rPr>
              <a:t>Кларнет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428625" y="2987675"/>
            <a:ext cx="841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6"/>
              </a:rPr>
              <a:t>Домра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3" name="TextBox 12"/>
          <p:cNvSpPr txBox="1">
            <a:spLocks noChangeArrowheads="1"/>
          </p:cNvSpPr>
          <p:nvPr/>
        </p:nvSpPr>
        <p:spPr bwMode="auto">
          <a:xfrm>
            <a:off x="428625" y="3273425"/>
            <a:ext cx="121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7"/>
              </a:rPr>
              <a:t>Балалайка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4" name="TextBox 13"/>
          <p:cNvSpPr txBox="1">
            <a:spLocks noChangeArrowheads="1"/>
          </p:cNvSpPr>
          <p:nvPr/>
        </p:nvSpPr>
        <p:spPr bwMode="auto">
          <a:xfrm>
            <a:off x="428625" y="3559175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8"/>
              </a:rPr>
              <a:t>Барабан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5" name="TextBox 14"/>
          <p:cNvSpPr txBox="1">
            <a:spLocks noChangeArrowheads="1"/>
          </p:cNvSpPr>
          <p:nvPr/>
        </p:nvSpPr>
        <p:spPr bwMode="auto">
          <a:xfrm>
            <a:off x="428625" y="3844925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9"/>
              </a:rPr>
              <a:t>Гусли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6" name="TextBox 15"/>
          <p:cNvSpPr txBox="1">
            <a:spLocks noChangeArrowheads="1"/>
          </p:cNvSpPr>
          <p:nvPr/>
        </p:nvSpPr>
        <p:spPr bwMode="auto">
          <a:xfrm>
            <a:off x="428625" y="4130675"/>
            <a:ext cx="836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0"/>
              </a:rPr>
              <a:t>Ложки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7" name="TextBox 16"/>
          <p:cNvSpPr txBox="1">
            <a:spLocks noChangeArrowheads="1"/>
          </p:cNvSpPr>
          <p:nvPr/>
        </p:nvSpPr>
        <p:spPr bwMode="auto">
          <a:xfrm>
            <a:off x="428625" y="4416425"/>
            <a:ext cx="65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1"/>
              </a:rPr>
              <a:t>Баян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8" name="TextBox 17"/>
          <p:cNvSpPr txBox="1">
            <a:spLocks noChangeArrowheads="1"/>
          </p:cNvSpPr>
          <p:nvPr/>
        </p:nvSpPr>
        <p:spPr bwMode="auto">
          <a:xfrm>
            <a:off x="428625" y="4702175"/>
            <a:ext cx="757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2"/>
              </a:rPr>
              <a:t>Рояль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49" name="TextBox 18"/>
          <p:cNvSpPr txBox="1">
            <a:spLocks noChangeArrowheads="1"/>
          </p:cNvSpPr>
          <p:nvPr/>
        </p:nvSpPr>
        <p:spPr bwMode="auto">
          <a:xfrm>
            <a:off x="428625" y="4987925"/>
            <a:ext cx="1101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3"/>
              </a:rPr>
              <a:t>Валторна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0" name="TextBox 19"/>
          <p:cNvSpPr txBox="1">
            <a:spLocks noChangeArrowheads="1"/>
          </p:cNvSpPr>
          <p:nvPr/>
        </p:nvSpPr>
        <p:spPr bwMode="auto">
          <a:xfrm>
            <a:off x="428625" y="5273675"/>
            <a:ext cx="99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4"/>
              </a:rPr>
              <a:t>Скрипка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1" name="TextBox 20"/>
          <p:cNvSpPr txBox="1">
            <a:spLocks noChangeArrowheads="1"/>
          </p:cNvSpPr>
          <p:nvPr/>
        </p:nvSpPr>
        <p:spPr bwMode="auto">
          <a:xfrm>
            <a:off x="428625" y="5559425"/>
            <a:ext cx="73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5"/>
              </a:rPr>
              <a:t>Труба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2" name="TextBox 21"/>
          <p:cNvSpPr txBox="1">
            <a:spLocks noChangeArrowheads="1"/>
          </p:cNvSpPr>
          <p:nvPr/>
        </p:nvSpPr>
        <p:spPr bwMode="auto">
          <a:xfrm>
            <a:off x="428625" y="5845175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6"/>
              </a:rPr>
              <a:t>Маракасы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3" name="TextBox 22"/>
          <p:cNvSpPr txBox="1">
            <a:spLocks noChangeArrowheads="1"/>
          </p:cNvSpPr>
          <p:nvPr/>
        </p:nvSpPr>
        <p:spPr bwMode="auto">
          <a:xfrm>
            <a:off x="428625" y="6130925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  <a:hlinkClick r:id="rId17"/>
              </a:rPr>
              <a:t>Тамбурин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4" name="TextBox 23"/>
          <p:cNvSpPr txBox="1">
            <a:spLocks noChangeArrowheads="1"/>
          </p:cNvSpPr>
          <p:nvPr/>
        </p:nvSpPr>
        <p:spPr bwMode="auto">
          <a:xfrm>
            <a:off x="5030788" y="3546467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8"/>
              </a:rPr>
              <a:t>Мамонт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5" name="TextBox 24"/>
          <p:cNvSpPr txBox="1">
            <a:spLocks noChangeArrowheads="1"/>
          </p:cNvSpPr>
          <p:nvPr/>
        </p:nvSpPr>
        <p:spPr bwMode="auto">
          <a:xfrm>
            <a:off x="5643563" y="1000125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>
                <a:latin typeface="Calibri" pitchFamily="34" charset="0"/>
              </a:rPr>
              <a:t>Анимация</a:t>
            </a:r>
          </a:p>
        </p:txBody>
      </p:sp>
      <p:sp>
        <p:nvSpPr>
          <p:cNvPr id="18456" name="TextBox 27"/>
          <p:cNvSpPr txBox="1">
            <a:spLocks noChangeArrowheads="1"/>
          </p:cNvSpPr>
          <p:nvPr/>
        </p:nvSpPr>
        <p:spPr bwMode="auto">
          <a:xfrm>
            <a:off x="5070475" y="3117842"/>
            <a:ext cx="96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>
                <a:latin typeface="Calibri" pitchFamily="34" charset="0"/>
                <a:hlinkClick r:id="rId19"/>
              </a:rPr>
              <a:t>Маугли</a:t>
            </a:r>
            <a:r>
              <a:rPr lang="ru-RU" dirty="0">
                <a:latin typeface="Calibri" pitchFamily="34" charset="0"/>
                <a:hlinkClick r:id="rId19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57" name="TextBox 28"/>
          <p:cNvSpPr txBox="1">
            <a:spLocks noChangeArrowheads="1"/>
          </p:cNvSpPr>
          <p:nvPr/>
        </p:nvSpPr>
        <p:spPr bwMode="auto">
          <a:xfrm>
            <a:off x="6429375" y="5273675"/>
            <a:ext cx="2168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0"/>
              </a:rPr>
              <a:t>Динозавр и человек</a:t>
            </a:r>
            <a:endParaRPr lang="ru-RU">
              <a:latin typeface="Calibri" pitchFamily="34" charset="0"/>
            </a:endParaRPr>
          </a:p>
        </p:txBody>
      </p:sp>
      <p:sp>
        <p:nvSpPr>
          <p:cNvPr id="18458" name="TextBox 29"/>
          <p:cNvSpPr txBox="1">
            <a:spLocks noChangeArrowheads="1"/>
          </p:cNvSpPr>
          <p:nvPr/>
        </p:nvSpPr>
        <p:spPr bwMode="auto">
          <a:xfrm>
            <a:off x="5102225" y="2689217"/>
            <a:ext cx="904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1"/>
              </a:rPr>
              <a:t>Солнце</a:t>
            </a:r>
            <a:endParaRPr lang="ru-RU">
              <a:latin typeface="Calibri" pitchFamily="34" charset="0"/>
            </a:endParaRPr>
          </a:p>
        </p:txBody>
      </p:sp>
      <p:sp>
        <p:nvSpPr>
          <p:cNvPr id="18459" name="TextBox 30"/>
          <p:cNvSpPr txBox="1">
            <a:spLocks noChangeArrowheads="1"/>
          </p:cNvSpPr>
          <p:nvPr/>
        </p:nvSpPr>
        <p:spPr bwMode="auto">
          <a:xfrm>
            <a:off x="4445000" y="4832342"/>
            <a:ext cx="155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22"/>
              </a:rPr>
              <a:t>Птеродактиль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0" name="TextBox 31"/>
          <p:cNvSpPr txBox="1">
            <a:spLocks noChangeArrowheads="1"/>
          </p:cNvSpPr>
          <p:nvPr/>
        </p:nvSpPr>
        <p:spPr bwMode="auto">
          <a:xfrm>
            <a:off x="6418282" y="313055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23"/>
              </a:rPr>
              <a:t>Змея _ 1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1" name="TextBox 32"/>
          <p:cNvSpPr txBox="1">
            <a:spLocks noChangeArrowheads="1"/>
          </p:cNvSpPr>
          <p:nvPr/>
        </p:nvSpPr>
        <p:spPr bwMode="auto">
          <a:xfrm>
            <a:off x="6429375" y="3559175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4"/>
              </a:rPr>
              <a:t>Змея _ 2</a:t>
            </a:r>
            <a:endParaRPr lang="ru-RU">
              <a:latin typeface="Calibri" pitchFamily="34" charset="0"/>
            </a:endParaRPr>
          </a:p>
        </p:txBody>
      </p:sp>
      <p:sp>
        <p:nvSpPr>
          <p:cNvPr id="18462" name="TextBox 33"/>
          <p:cNvSpPr txBox="1">
            <a:spLocks noChangeArrowheads="1"/>
          </p:cNvSpPr>
          <p:nvPr/>
        </p:nvSpPr>
        <p:spPr bwMode="auto">
          <a:xfrm>
            <a:off x="6429375" y="39878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5"/>
              </a:rPr>
              <a:t>Змея _ 3</a:t>
            </a:r>
            <a:endParaRPr lang="ru-RU">
              <a:latin typeface="Calibri" pitchFamily="34" charset="0"/>
            </a:endParaRPr>
          </a:p>
        </p:txBody>
      </p:sp>
      <p:sp>
        <p:nvSpPr>
          <p:cNvPr id="18463" name="TextBox 34"/>
          <p:cNvSpPr txBox="1">
            <a:spLocks noChangeArrowheads="1"/>
          </p:cNvSpPr>
          <p:nvPr/>
        </p:nvSpPr>
        <p:spPr bwMode="auto">
          <a:xfrm>
            <a:off x="5394335" y="1857364"/>
            <a:ext cx="606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26"/>
              </a:rPr>
              <a:t>Туча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4" name="TextBox 35"/>
          <p:cNvSpPr txBox="1">
            <a:spLocks noChangeArrowheads="1"/>
          </p:cNvSpPr>
          <p:nvPr/>
        </p:nvSpPr>
        <p:spPr bwMode="auto">
          <a:xfrm>
            <a:off x="6377004" y="1844675"/>
            <a:ext cx="552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27"/>
              </a:rPr>
              <a:t>Лев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5" name="TextBox 36"/>
          <p:cNvSpPr txBox="1">
            <a:spLocks noChangeArrowheads="1"/>
          </p:cNvSpPr>
          <p:nvPr/>
        </p:nvSpPr>
        <p:spPr bwMode="auto">
          <a:xfrm>
            <a:off x="5792802" y="1428750"/>
            <a:ext cx="779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28"/>
              </a:rPr>
              <a:t>Птица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6" name="TextBox 37"/>
          <p:cNvSpPr txBox="1">
            <a:spLocks noChangeArrowheads="1"/>
          </p:cNvSpPr>
          <p:nvPr/>
        </p:nvSpPr>
        <p:spPr bwMode="auto">
          <a:xfrm>
            <a:off x="6384943" y="2701925"/>
            <a:ext cx="75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29"/>
              </a:rPr>
              <a:t>Дятел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7" name="TextBox 38"/>
          <p:cNvSpPr txBox="1">
            <a:spLocks noChangeArrowheads="1"/>
          </p:cNvSpPr>
          <p:nvPr/>
        </p:nvSpPr>
        <p:spPr bwMode="auto">
          <a:xfrm>
            <a:off x="6429375" y="5702300"/>
            <a:ext cx="2414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0"/>
              </a:rPr>
              <a:t>Первобытный человек</a:t>
            </a:r>
            <a:endParaRPr lang="ru-RU">
              <a:latin typeface="Calibri" pitchFamily="34" charset="0"/>
            </a:endParaRPr>
          </a:p>
        </p:txBody>
      </p:sp>
      <p:sp>
        <p:nvSpPr>
          <p:cNvPr id="18468" name="TextBox 39"/>
          <p:cNvSpPr txBox="1">
            <a:spLocks noChangeArrowheads="1"/>
          </p:cNvSpPr>
          <p:nvPr/>
        </p:nvSpPr>
        <p:spPr bwMode="auto">
          <a:xfrm>
            <a:off x="6357950" y="2273300"/>
            <a:ext cx="77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31"/>
              </a:rPr>
              <a:t>Пчела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8469" name="TextBox 40"/>
          <p:cNvSpPr txBox="1">
            <a:spLocks noChangeArrowheads="1"/>
          </p:cNvSpPr>
          <p:nvPr/>
        </p:nvSpPr>
        <p:spPr bwMode="auto">
          <a:xfrm>
            <a:off x="5030788" y="2285992"/>
            <a:ext cx="9604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2"/>
              </a:rPr>
              <a:t>Блёстки</a:t>
            </a:r>
            <a:endParaRPr lang="ru-RU">
              <a:latin typeface="Calibri" pitchFamily="34" charset="0"/>
            </a:endParaRPr>
          </a:p>
        </p:txBody>
      </p:sp>
      <p:sp>
        <p:nvSpPr>
          <p:cNvPr id="18470" name="TextBox 41"/>
          <p:cNvSpPr txBox="1">
            <a:spLocks noChangeArrowheads="1"/>
          </p:cNvSpPr>
          <p:nvPr/>
        </p:nvSpPr>
        <p:spPr bwMode="auto">
          <a:xfrm>
            <a:off x="4100513" y="5273675"/>
            <a:ext cx="1971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3"/>
              </a:rPr>
              <a:t>Скрипичный ключ</a:t>
            </a:r>
            <a:endParaRPr lang="ru-RU">
              <a:latin typeface="Calibri" pitchFamily="34" charset="0"/>
            </a:endParaRPr>
          </a:p>
        </p:txBody>
      </p:sp>
      <p:sp>
        <p:nvSpPr>
          <p:cNvPr id="18471" name="TextBox 42"/>
          <p:cNvSpPr txBox="1">
            <a:spLocks noChangeArrowheads="1"/>
          </p:cNvSpPr>
          <p:nvPr/>
        </p:nvSpPr>
        <p:spPr bwMode="auto">
          <a:xfrm>
            <a:off x="428625" y="1785938"/>
            <a:ext cx="996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4"/>
              </a:rPr>
              <a:t>Дудочка</a:t>
            </a:r>
            <a:endParaRPr lang="ru-RU">
              <a:latin typeface="Calibri" pitchFamily="34" charset="0"/>
            </a:endParaRPr>
          </a:p>
        </p:txBody>
      </p:sp>
      <p:sp>
        <p:nvSpPr>
          <p:cNvPr id="18472" name="TextBox 43"/>
          <p:cNvSpPr txBox="1">
            <a:spLocks noChangeArrowheads="1"/>
          </p:cNvSpPr>
          <p:nvPr/>
        </p:nvSpPr>
        <p:spPr bwMode="auto">
          <a:xfrm>
            <a:off x="6429375" y="4416425"/>
            <a:ext cx="165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5"/>
              </a:rPr>
              <a:t>Божья коровка</a:t>
            </a:r>
            <a:endParaRPr lang="ru-RU">
              <a:latin typeface="Calibri" pitchFamily="34" charset="0"/>
            </a:endParaRPr>
          </a:p>
        </p:txBody>
      </p:sp>
      <p:sp>
        <p:nvSpPr>
          <p:cNvPr id="18473" name="TextBox 44"/>
          <p:cNvSpPr txBox="1">
            <a:spLocks noChangeArrowheads="1"/>
          </p:cNvSpPr>
          <p:nvPr/>
        </p:nvSpPr>
        <p:spPr bwMode="auto">
          <a:xfrm>
            <a:off x="5000625" y="3975092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6"/>
              </a:rPr>
              <a:t>Ноты _ 1</a:t>
            </a:r>
            <a:endParaRPr lang="ru-RU">
              <a:latin typeface="Calibri" pitchFamily="34" charset="0"/>
            </a:endParaRPr>
          </a:p>
        </p:txBody>
      </p:sp>
      <p:sp>
        <p:nvSpPr>
          <p:cNvPr id="18474" name="TextBox 45"/>
          <p:cNvSpPr txBox="1">
            <a:spLocks noChangeArrowheads="1"/>
          </p:cNvSpPr>
          <p:nvPr/>
        </p:nvSpPr>
        <p:spPr bwMode="auto">
          <a:xfrm>
            <a:off x="5000625" y="4416417"/>
            <a:ext cx="1030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7"/>
              </a:rPr>
              <a:t>Ноты _ 2</a:t>
            </a:r>
            <a:endParaRPr lang="ru-RU">
              <a:latin typeface="Calibri" pitchFamily="34" charset="0"/>
            </a:endParaRPr>
          </a:p>
        </p:txBody>
      </p:sp>
      <p:sp>
        <p:nvSpPr>
          <p:cNvPr id="18475" name="TextBox 47"/>
          <p:cNvSpPr txBox="1">
            <a:spLocks noChangeArrowheads="1"/>
          </p:cNvSpPr>
          <p:nvPr/>
        </p:nvSpPr>
        <p:spPr bwMode="auto">
          <a:xfrm>
            <a:off x="3643313" y="5702300"/>
            <a:ext cx="25130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8"/>
              </a:rPr>
              <a:t>Аплодисменты (смайл) </a:t>
            </a:r>
            <a:endParaRPr lang="ru-RU">
              <a:latin typeface="Calibri" pitchFamily="34" charset="0"/>
            </a:endParaRPr>
          </a:p>
        </p:txBody>
      </p:sp>
      <p:sp>
        <p:nvSpPr>
          <p:cNvPr id="18476" name="TextBox 48"/>
          <p:cNvSpPr txBox="1">
            <a:spLocks noChangeArrowheads="1"/>
          </p:cNvSpPr>
          <p:nvPr/>
        </p:nvSpPr>
        <p:spPr bwMode="auto">
          <a:xfrm>
            <a:off x="5138738" y="6143625"/>
            <a:ext cx="2433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9"/>
              </a:rPr>
              <a:t>Восклицательный знак</a:t>
            </a:r>
            <a:endParaRPr lang="ru-RU">
              <a:latin typeface="Calibri" pitchFamily="34" charset="0"/>
            </a:endParaRPr>
          </a:p>
        </p:txBody>
      </p:sp>
      <p:sp>
        <p:nvSpPr>
          <p:cNvPr id="18477" name="TextBox 50"/>
          <p:cNvSpPr txBox="1">
            <a:spLocks noChangeArrowheads="1"/>
          </p:cNvSpPr>
          <p:nvPr/>
        </p:nvSpPr>
        <p:spPr bwMode="auto">
          <a:xfrm>
            <a:off x="6429375" y="4845050"/>
            <a:ext cx="173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0"/>
              </a:rPr>
              <a:t>Осенние листья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5" descr="25366-1280x800.jpg"/>
          <p:cNvPicPr>
            <a:picLocks noChangeAspect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33" descr="4ed0579d324e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3" y="3500438"/>
            <a:ext cx="14922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0" descr="Динозаврик-_-человек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50" y="4522788"/>
            <a:ext cx="938213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Удар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987693">
            <a:off x="412750" y="5006975"/>
            <a:ext cx="75882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Первобытный-человек-(прозрачный-фон).gif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8929688" y="4786313"/>
            <a:ext cx="181768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184769-2010-02-17-236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857625" y="6643688"/>
            <a:ext cx="1190625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20" descr="0_445c6_32d8a2d_-1-L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571625" y="71438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rain_cloud_lightning_bolts_hg_clr.gif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3143250" y="285750"/>
            <a:ext cx="25034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ервобытный-человек-(прозрачный-фон).gif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5929313" y="4500563"/>
            <a:ext cx="16906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Рисунок 4" descr="Засохшее дерево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500438" y="214313"/>
            <a:ext cx="51435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Рисунок 3" descr="Фон с деревом (прозр)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4763"/>
            <a:ext cx="8358188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Фон с деревом (прозр).pn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5286388"/>
            <a:ext cx="1357290" cy="13572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9" name="Рисунок 28" descr="1223222345_gifs_animaux.gif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 flipH="1">
            <a:off x="9144000" y="2428875"/>
            <a:ext cx="8270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Дятел.gif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 rot="-833464">
            <a:off x="6361113" y="523875"/>
            <a:ext cx="847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Рисунок 21" descr="Ветка прозр.png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 rot="3793562">
            <a:off x="5347494" y="4275931"/>
            <a:ext cx="226218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ятно 2 14"/>
          <p:cNvSpPr/>
          <p:nvPr/>
        </p:nvSpPr>
        <p:spPr>
          <a:xfrm>
            <a:off x="6715125" y="4357688"/>
            <a:ext cx="1500188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13" name="Пятно 2 12"/>
          <p:cNvSpPr/>
          <p:nvPr/>
        </p:nvSpPr>
        <p:spPr>
          <a:xfrm>
            <a:off x="7072313" y="3929063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24" name="Пятно 2 23"/>
          <p:cNvSpPr/>
          <p:nvPr/>
        </p:nvSpPr>
        <p:spPr>
          <a:xfrm>
            <a:off x="5572125" y="3500438"/>
            <a:ext cx="2214563" cy="2143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5214938" y="4572000"/>
            <a:ext cx="1571625" cy="15001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pic>
        <p:nvPicPr>
          <p:cNvPr id="3093" name="Рисунок 31" descr="Фон с деревом (прозр).png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286750" y="5572125"/>
            <a:ext cx="857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ервобытный-человек-(прозрачный-фон).gif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828800" y="4962525"/>
            <a:ext cx="1828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4eabd8ad9d312cffa3a4e8b7679662b5.gif"/>
          <p:cNvPicPr>
            <a:picLocks noChangeAspect="1"/>
          </p:cNvPicPr>
          <p:nvPr/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642938" y="3286125"/>
            <a:ext cx="19716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zmeya.gif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 bwMode="auto">
          <a:xfrm>
            <a:off x="642938" y="6429375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Озвучка к сказ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 descr="Птеродактиль-(прозр).gif"/>
          <p:cNvPicPr>
            <a:picLocks noChangeAspect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 flipH="1">
            <a:off x="-1785938" y="2714625"/>
            <a:ext cx="15478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a00f4ce68627c7ba7a8baa9f81de2162.gif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-1643063" y="5691188"/>
            <a:ext cx="1643063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184769-2010-02-17-236.gif"/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 bwMode="auto">
          <a:xfrm>
            <a:off x="7429500" y="6858000"/>
            <a:ext cx="11906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9ebe10d46598.gif"/>
          <p:cNvPicPr>
            <a:picLocks noChangeAspect="1"/>
          </p:cNvPicPr>
          <p:nvPr/>
        </p:nvPicPr>
        <p:blipFill>
          <a:blip r:embed="rId25" cstate="screen"/>
          <a:srcRect/>
          <a:stretch>
            <a:fillRect/>
          </a:stretch>
        </p:blipFill>
        <p:spPr bwMode="auto">
          <a:xfrm flipH="1">
            <a:off x="9144000" y="5286375"/>
            <a:ext cx="17430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фонтан.png"/>
          <p:cNvPicPr>
            <a:picLocks noChangeAspect="1"/>
          </p:cNvPicPr>
          <p:nvPr/>
        </p:nvPicPr>
        <p:blipFill>
          <a:blip r:embed="rId26" cstate="screen"/>
          <a:srcRect/>
          <a:stretch>
            <a:fillRect/>
          </a:stretch>
        </p:blipFill>
        <p:spPr bwMode="auto">
          <a:xfrm>
            <a:off x="430213" y="7143750"/>
            <a:ext cx="34274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Рисунок 32" descr="Фон с деревом (прозр).png"/>
          <p:cNvPicPr>
            <a:picLocks noChangeAspect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Рисунок 51" descr="0_97b21_cb01a477_L.jpg"/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auto">
          <a:xfrm>
            <a:off x="3786188" y="4429125"/>
            <a:ext cx="3952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76230823_9e7d38d3829d.gif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 bwMode="auto">
          <a:xfrm>
            <a:off x="-4518025" y="1928813"/>
            <a:ext cx="45180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864643.jpg"/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-0.02291 L 1.18507 -0.02037 " pathEditMode="relative" rAng="0" ptsTypes="AA">
                                      <p:cBhvr>
                                        <p:cTn id="12" dur="1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1" y="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2.77778E-7 -7.40741E-7 L 1.24844 -0.00509 " pathEditMode="relative" rAng="0" ptsTypes="AA">
                                      <p:cBhvr>
                                        <p:cTn id="14" dur="7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4" y="-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4.16667E-6 -4.44444E-6 L 0.00035 -0.1979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035 -0.19791 L 0.00035 -0.018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38889E-6 -0.33334 L -1.38889E-6 3.3333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1.28854 0.00023 " pathEditMode="relative" rAng="0" ptsTypes="AA">
                                      <p:cBhvr>
                                        <p:cTn id="27" dur="1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1111E-6 L 0.52413 -0.0009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1.94444E-6 -3.33333E-6 L 0.52136 -3.33333E-6 " pathEditMode="relative" rAng="0" ptsTypes="AA">
                                      <p:cBhvr>
                                        <p:cTn id="31" dur="3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20500"/>
                                  </p:stCondLst>
                                  <p:childTnLst>
                                    <p:animMotion origin="layout" path="M -2.5E-6 -1.11111E-6 L 1.70521 0.00347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3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5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8000"/>
                            </p:stCondLst>
                            <p:childTnLst>
                              <p:par>
                                <p:cTn id="54" presetID="54" presetClass="exit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1500"/>
                            </p:stCondLst>
                            <p:childTnLst>
                              <p:par>
                                <p:cTn id="62" presetID="59" presetClass="path" presetSubtype="0" accel="50000" decel="50000" fill="remove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0156 -0.00509 C 0.00156 -0.0407 0.1316 0.00994 0.29844 0.00994 C 0.47049 0.00994 0.6092 -0.04001 0.6092 -0.0044 C 0.71076 0.00948 0.86389 -0.00948 0.91615 -0.00601 C 0.9684 -0.00255 0.87049 0.01549 0.9224 0.01572 C 1.08958 0.01572 1.22708 0.03099 1.22708 -0.00509 " pathEditMode="relative" rAng="0" ptsTypes="fffaff">
                                      <p:cBhvr>
                                        <p:cTn id="6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1.11111E-6 -1.48148E-6 L -0.00139 -0.130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215 -7.40741E-7 C -1.11215 -0.04676 -0.9599 -0.08264 -0.77448 -0.08264 C -0.58351 -0.08264 -0.43108 -0.04676 -0.43108 -7.40741E-7 C -0.43108 0.04676 -0.27882 0.08264 -0.08785 0.08264 C 0.09757 0.08264 0.25 0.04676 0.25 -7.40741E-7 " pathEditMode="relative" rAng="0" ptsTypes="fffff">
                                      <p:cBhvr>
                                        <p:cTn id="73" dur="5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6500"/>
                            </p:stCondLst>
                            <p:childTnLst>
                              <p:par>
                                <p:cTn id="75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0162 C -0.02813 -0.00186 -0.02309 -0.00764 -0.04254 -0.01713 C -0.05313 -0.02223 -0.06459 -0.02593 -0.07553 -0.02963 C -0.08108 -0.03149 -0.08646 -0.03588 -0.09219 -0.03588 C -0.15348 -0.03658 -0.21476 -0.03727 -0.27605 -0.03797 C -0.28143 -0.03959 -0.28733 -0.03959 -0.29254 -0.04213 C -0.29653 -0.04422 -0.29983 -0.04769 -0.30348 -0.05047 C -0.30678 -0.05301 -0.31112 -0.05278 -0.31459 -0.05463 C -0.32726 -0.06181 -0.33351 -0.06297 -0.34757 -0.06297 " pathEditMode="relative" rAng="0" ptsTypes="ffffffffA">
                                      <p:cBhvr>
                                        <p:cTn id="8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500"/>
                            </p:stCondLst>
                            <p:childTnLst>
                              <p:par>
                                <p:cTn id="9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5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10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1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1500"/>
                            </p:stCondLst>
                            <p:childTnLst>
                              <p:par>
                                <p:cTn id="1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0"/>
                            </p:stCondLst>
                            <p:childTnLst>
                              <p:par>
                                <p:cTn id="1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2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2500"/>
                            </p:stCondLst>
                            <p:childTnLst>
                              <p:par>
                                <p:cTn id="1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4709E-6 C -0.03038 -0.00116 -0.11684 0.01781 -0.18837 0.01549 C -0.25989 0.01318 -0.35885 -0.01457 -0.42951 -0.01434 C -0.51927 -0.02891 -0.55712 0.02313 -0.61285 0.01758 C -0.66458 0.02821 -0.71562 0.06105 -0.74062 0.05018 C -0.7658 0.03931 -0.75903 -0.02752 -0.76389 -0.0481 " pathEditMode="relative" rAng="0" ptsTypes="fafaaf">
                                      <p:cBhvr>
                                        <p:cTn id="1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6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4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33333E-6 -1.11111E-6 L -0.0033 -0.2196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5500"/>
                            </p:stCondLst>
                            <p:childTnLst>
                              <p:par>
                                <p:cTn id="132" presetID="1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5" grpId="0" animBg="1"/>
      <p:bldP spid="13" grpId="0" animBg="1"/>
      <p:bldP spid="13" grpId="1" animBg="1"/>
      <p:bldP spid="24" grpId="0" animBg="1"/>
      <p:bldP spid="24" grpId="1" animBg="1"/>
      <p:bldP spid="14" grpId="0" animBg="1"/>
      <p:bldP spid="1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14313" y="928688"/>
            <a:ext cx="8715375" cy="5715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6000">
                <a:srgbClr val="85C2FF"/>
              </a:gs>
              <a:gs pos="43000">
                <a:schemeClr val="accent1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9247" y="139463"/>
            <a:ext cx="8309582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Использованные  интернет-ресурсы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39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357188" y="1071563"/>
            <a:ext cx="1651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Calibri" pitchFamily="34" charset="0"/>
              </a:rPr>
              <a:t>Изображения:</a:t>
            </a:r>
            <a:endParaRPr lang="ru-RU" u="sng" dirty="0">
              <a:latin typeface="Calibri" pitchFamily="34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428625" y="2571750"/>
            <a:ext cx="125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"/>
              </a:rPr>
              <a:t>Дерево _ 1</a:t>
            </a:r>
            <a:endParaRPr lang="ru-RU">
              <a:latin typeface="Calibri" pitchFamily="34" charset="0"/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428625" y="2857500"/>
            <a:ext cx="125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"/>
              </a:rPr>
              <a:t>Дерево _ 2</a:t>
            </a:r>
            <a:endParaRPr lang="ru-RU">
              <a:latin typeface="Calibri" pitchFamily="34" charset="0"/>
            </a:endParaRPr>
          </a:p>
        </p:txBody>
      </p:sp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428625" y="3143250"/>
            <a:ext cx="1255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5"/>
              </a:rPr>
              <a:t>Дерево _ 3</a:t>
            </a:r>
            <a:endParaRPr lang="ru-RU">
              <a:latin typeface="Calibri" pitchFamily="34" charset="0"/>
            </a:endParaRPr>
          </a:p>
        </p:txBody>
      </p:sp>
      <p:sp>
        <p:nvSpPr>
          <p:cNvPr id="19465" name="TextBox 9"/>
          <p:cNvSpPr txBox="1">
            <a:spLocks noChangeArrowheads="1"/>
          </p:cNvSpPr>
          <p:nvPr/>
        </p:nvSpPr>
        <p:spPr bwMode="auto">
          <a:xfrm>
            <a:off x="428625" y="371475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6"/>
              </a:rPr>
              <a:t>Пальмы</a:t>
            </a:r>
            <a:endParaRPr lang="ru-RU">
              <a:latin typeface="Calibri" pitchFamily="34" charset="0"/>
            </a:endParaRPr>
          </a:p>
        </p:txBody>
      </p: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428625" y="3429000"/>
            <a:ext cx="935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7"/>
              </a:rPr>
              <a:t>Пейзаж</a:t>
            </a:r>
            <a:endParaRPr lang="ru-RU">
              <a:latin typeface="Calibri" pitchFamily="34" charset="0"/>
            </a:endParaRPr>
          </a:p>
        </p:txBody>
      </p:sp>
      <p:sp>
        <p:nvSpPr>
          <p:cNvPr id="19467" name="TextBox 12"/>
          <p:cNvSpPr txBox="1">
            <a:spLocks noChangeArrowheads="1"/>
          </p:cNvSpPr>
          <p:nvPr/>
        </p:nvSpPr>
        <p:spPr bwMode="auto">
          <a:xfrm>
            <a:off x="428625" y="1500188"/>
            <a:ext cx="728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8"/>
              </a:rPr>
              <a:t>Ветка</a:t>
            </a:r>
            <a:endParaRPr lang="ru-RU">
              <a:latin typeface="Calibri" pitchFamily="34" charset="0"/>
            </a:endParaRPr>
          </a:p>
        </p:txBody>
      </p:sp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428625" y="200025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9"/>
              </a:rPr>
              <a:t>Цветок _ 1</a:t>
            </a:r>
            <a:endParaRPr lang="ru-RU">
              <a:latin typeface="Calibri" pitchFamily="34" charset="0"/>
            </a:endParaRPr>
          </a:p>
        </p:txBody>
      </p:sp>
      <p:sp>
        <p:nvSpPr>
          <p:cNvPr id="19469" name="TextBox 14"/>
          <p:cNvSpPr txBox="1">
            <a:spLocks noChangeArrowheads="1"/>
          </p:cNvSpPr>
          <p:nvPr/>
        </p:nvSpPr>
        <p:spPr bwMode="auto">
          <a:xfrm>
            <a:off x="428625" y="2273300"/>
            <a:ext cx="121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0"/>
              </a:rPr>
              <a:t>Цветок _ 2</a:t>
            </a:r>
            <a:endParaRPr lang="ru-RU">
              <a:latin typeface="Calibri" pitchFamily="34" charset="0"/>
            </a:endParaRPr>
          </a:p>
        </p:txBody>
      </p:sp>
      <p:sp>
        <p:nvSpPr>
          <p:cNvPr id="19470" name="TextBox 15"/>
          <p:cNvSpPr txBox="1">
            <a:spLocks noChangeArrowheads="1"/>
          </p:cNvSpPr>
          <p:nvPr/>
        </p:nvSpPr>
        <p:spPr bwMode="auto">
          <a:xfrm>
            <a:off x="428625" y="4013200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1"/>
              </a:rPr>
              <a:t>Цветок _ 3</a:t>
            </a:r>
            <a:endParaRPr lang="ru-RU">
              <a:latin typeface="Calibri" pitchFamily="34" charset="0"/>
            </a:endParaRPr>
          </a:p>
        </p:txBody>
      </p:sp>
      <p:sp>
        <p:nvSpPr>
          <p:cNvPr id="19471" name="TextBox 16"/>
          <p:cNvSpPr txBox="1">
            <a:spLocks noChangeArrowheads="1"/>
          </p:cNvSpPr>
          <p:nvPr/>
        </p:nvSpPr>
        <p:spPr bwMode="auto">
          <a:xfrm>
            <a:off x="428625" y="4298950"/>
            <a:ext cx="1022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2"/>
              </a:rPr>
              <a:t>Камыши</a:t>
            </a:r>
            <a:endParaRPr lang="ru-RU">
              <a:latin typeface="Calibri" pitchFamily="34" charset="0"/>
            </a:endParaRPr>
          </a:p>
        </p:txBody>
      </p:sp>
      <p:sp>
        <p:nvSpPr>
          <p:cNvPr id="19472" name="TextBox 17"/>
          <p:cNvSpPr txBox="1">
            <a:spLocks noChangeArrowheads="1"/>
          </p:cNvSpPr>
          <p:nvPr/>
        </p:nvSpPr>
        <p:spPr bwMode="auto">
          <a:xfrm>
            <a:off x="428625" y="5487988"/>
            <a:ext cx="1576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3"/>
              </a:rPr>
              <a:t>Смайл (песня)</a:t>
            </a:r>
            <a:endParaRPr lang="ru-RU">
              <a:latin typeface="Calibri" pitchFamily="34" charset="0"/>
            </a:endParaRPr>
          </a:p>
        </p:txBody>
      </p:sp>
      <p:sp>
        <p:nvSpPr>
          <p:cNvPr id="19473" name="TextBox 18"/>
          <p:cNvSpPr txBox="1">
            <a:spLocks noChangeArrowheads="1"/>
          </p:cNvSpPr>
          <p:nvPr/>
        </p:nvSpPr>
        <p:spPr bwMode="auto">
          <a:xfrm>
            <a:off x="428625" y="5773738"/>
            <a:ext cx="1436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4"/>
              </a:rPr>
              <a:t>Смайл (шум)</a:t>
            </a:r>
            <a:endParaRPr lang="ru-RU">
              <a:latin typeface="Calibri" pitchFamily="34" charset="0"/>
            </a:endParaRP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>
            <a:off x="6000750" y="4059238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5"/>
              </a:rPr>
              <a:t>Берёзовая роща</a:t>
            </a:r>
            <a:endParaRPr lang="ru-RU">
              <a:latin typeface="Calibri" pitchFamily="34" charset="0"/>
            </a:endParaRPr>
          </a:p>
        </p:txBody>
      </p:sp>
      <p:sp>
        <p:nvSpPr>
          <p:cNvPr id="19475" name="TextBox 20"/>
          <p:cNvSpPr txBox="1">
            <a:spLocks noChangeArrowheads="1"/>
          </p:cNvSpPr>
          <p:nvPr/>
        </p:nvSpPr>
        <p:spPr bwMode="auto">
          <a:xfrm>
            <a:off x="428625" y="4643438"/>
            <a:ext cx="96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6"/>
              </a:rPr>
              <a:t>Занавес</a:t>
            </a:r>
            <a:endParaRPr lang="ru-RU">
              <a:latin typeface="Calibri" pitchFamily="34" charset="0"/>
            </a:endParaRPr>
          </a:p>
        </p:txBody>
      </p:sp>
      <p:sp>
        <p:nvSpPr>
          <p:cNvPr id="19476" name="TextBox 21"/>
          <p:cNvSpPr txBox="1">
            <a:spLocks noChangeArrowheads="1"/>
          </p:cNvSpPr>
          <p:nvPr/>
        </p:nvSpPr>
        <p:spPr bwMode="auto">
          <a:xfrm>
            <a:off x="428625" y="492918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7"/>
              </a:rPr>
              <a:t>Морковь</a:t>
            </a:r>
            <a:endParaRPr lang="ru-RU">
              <a:latin typeface="Calibri" pitchFamily="34" charset="0"/>
            </a:endParaRPr>
          </a:p>
        </p:txBody>
      </p:sp>
      <p:sp>
        <p:nvSpPr>
          <p:cNvPr id="19477" name="TextBox 22"/>
          <p:cNvSpPr txBox="1">
            <a:spLocks noChangeArrowheads="1"/>
          </p:cNvSpPr>
          <p:nvPr/>
        </p:nvSpPr>
        <p:spPr bwMode="auto">
          <a:xfrm>
            <a:off x="6011863" y="4929188"/>
            <a:ext cx="248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8"/>
              </a:rPr>
              <a:t>Первобытная женщина</a:t>
            </a:r>
            <a:endParaRPr lang="ru-RU">
              <a:latin typeface="Calibri" pitchFamily="34" charset="0"/>
            </a:endParaRPr>
          </a:p>
        </p:txBody>
      </p:sp>
      <p:sp>
        <p:nvSpPr>
          <p:cNvPr id="19478" name="TextBox 27"/>
          <p:cNvSpPr txBox="1">
            <a:spLocks noChangeArrowheads="1"/>
          </p:cNvSpPr>
          <p:nvPr/>
        </p:nvSpPr>
        <p:spPr bwMode="auto">
          <a:xfrm>
            <a:off x="5986463" y="1500188"/>
            <a:ext cx="649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19"/>
              </a:rPr>
              <a:t>Нота</a:t>
            </a:r>
            <a:endParaRPr lang="ru-RU">
              <a:latin typeface="Calibri" pitchFamily="34" charset="0"/>
            </a:endParaRPr>
          </a:p>
        </p:txBody>
      </p:sp>
      <p:sp>
        <p:nvSpPr>
          <p:cNvPr id="19479" name="TextBox 28"/>
          <p:cNvSpPr txBox="1">
            <a:spLocks noChangeArrowheads="1"/>
          </p:cNvSpPr>
          <p:nvPr/>
        </p:nvSpPr>
        <p:spPr bwMode="auto">
          <a:xfrm>
            <a:off x="3429000" y="4643438"/>
            <a:ext cx="915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0"/>
              </a:rPr>
              <a:t>Певица</a:t>
            </a:r>
            <a:endParaRPr lang="ru-RU">
              <a:latin typeface="Calibri" pitchFamily="34" charset="0"/>
            </a:endParaRPr>
          </a:p>
        </p:txBody>
      </p:sp>
      <p:sp>
        <p:nvSpPr>
          <p:cNvPr id="19480" name="TextBox 29"/>
          <p:cNvSpPr txBox="1">
            <a:spLocks noChangeArrowheads="1"/>
          </p:cNvSpPr>
          <p:nvPr/>
        </p:nvSpPr>
        <p:spPr bwMode="auto">
          <a:xfrm>
            <a:off x="3419475" y="2928938"/>
            <a:ext cx="10144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1"/>
              </a:rPr>
              <a:t>Паровоз</a:t>
            </a:r>
            <a:endParaRPr lang="ru-RU">
              <a:latin typeface="Calibri" pitchFamily="34" charset="0"/>
            </a:endParaRPr>
          </a:p>
        </p:txBody>
      </p:sp>
      <p:sp>
        <p:nvSpPr>
          <p:cNvPr id="19481" name="TextBox 30"/>
          <p:cNvSpPr txBox="1">
            <a:spLocks noChangeArrowheads="1"/>
          </p:cNvSpPr>
          <p:nvPr/>
        </p:nvSpPr>
        <p:spPr bwMode="auto">
          <a:xfrm>
            <a:off x="3419475" y="3786188"/>
            <a:ext cx="790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2"/>
              </a:rPr>
              <a:t>Салют</a:t>
            </a:r>
            <a:endParaRPr lang="ru-RU">
              <a:latin typeface="Calibri" pitchFamily="34" charset="0"/>
            </a:endParaRPr>
          </a:p>
        </p:txBody>
      </p:sp>
      <p:sp>
        <p:nvSpPr>
          <p:cNvPr id="19482" name="TextBox 31"/>
          <p:cNvSpPr txBox="1">
            <a:spLocks noChangeArrowheads="1"/>
          </p:cNvSpPr>
          <p:nvPr/>
        </p:nvSpPr>
        <p:spPr bwMode="auto">
          <a:xfrm>
            <a:off x="3419475" y="3201988"/>
            <a:ext cx="1408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3"/>
              </a:rPr>
              <a:t>Погремушка</a:t>
            </a:r>
            <a:endParaRPr lang="ru-RU">
              <a:latin typeface="Calibri" pitchFamily="34" charset="0"/>
            </a:endParaRPr>
          </a:p>
        </p:txBody>
      </p:sp>
      <p:sp>
        <p:nvSpPr>
          <p:cNvPr id="19483" name="TextBox 32"/>
          <p:cNvSpPr txBox="1">
            <a:spLocks noChangeArrowheads="1"/>
          </p:cNvSpPr>
          <p:nvPr/>
        </p:nvSpPr>
        <p:spPr bwMode="auto">
          <a:xfrm>
            <a:off x="3419475" y="3487738"/>
            <a:ext cx="202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4"/>
              </a:rPr>
              <a:t>Девушка с гитарой</a:t>
            </a:r>
            <a:endParaRPr lang="ru-RU">
              <a:latin typeface="Calibri" pitchFamily="34" charset="0"/>
            </a:endParaRPr>
          </a:p>
        </p:txBody>
      </p:sp>
      <p:sp>
        <p:nvSpPr>
          <p:cNvPr id="19484" name="TextBox 34"/>
          <p:cNvSpPr txBox="1">
            <a:spLocks noChangeArrowheads="1"/>
          </p:cNvSpPr>
          <p:nvPr/>
        </p:nvSpPr>
        <p:spPr bwMode="auto">
          <a:xfrm>
            <a:off x="3419475" y="1512888"/>
            <a:ext cx="1003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5"/>
              </a:rPr>
              <a:t>Скрипач</a:t>
            </a:r>
            <a:endParaRPr lang="ru-RU">
              <a:latin typeface="Calibri" pitchFamily="34" charset="0"/>
            </a:endParaRPr>
          </a:p>
        </p:txBody>
      </p:sp>
      <p:sp>
        <p:nvSpPr>
          <p:cNvPr id="19485" name="TextBox 35"/>
          <p:cNvSpPr txBox="1">
            <a:spLocks noChangeArrowheads="1"/>
          </p:cNvSpPr>
          <p:nvPr/>
        </p:nvSpPr>
        <p:spPr bwMode="auto">
          <a:xfrm>
            <a:off x="3419475" y="1785938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6"/>
              </a:rPr>
              <a:t>Вулкан</a:t>
            </a:r>
            <a:endParaRPr lang="ru-RU">
              <a:latin typeface="Calibri" pitchFamily="34" charset="0"/>
            </a:endParaRPr>
          </a:p>
        </p:txBody>
      </p:sp>
      <p:sp>
        <p:nvSpPr>
          <p:cNvPr id="19486" name="TextBox 36"/>
          <p:cNvSpPr txBox="1">
            <a:spLocks noChangeArrowheads="1"/>
          </p:cNvSpPr>
          <p:nvPr/>
        </p:nvSpPr>
        <p:spPr bwMode="auto">
          <a:xfrm>
            <a:off x="3419475" y="2357438"/>
            <a:ext cx="1111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7"/>
              </a:rPr>
              <a:t>Арфистка</a:t>
            </a:r>
            <a:endParaRPr lang="ru-RU">
              <a:latin typeface="Calibri" pitchFamily="34" charset="0"/>
            </a:endParaRPr>
          </a:p>
        </p:txBody>
      </p:sp>
      <p:sp>
        <p:nvSpPr>
          <p:cNvPr id="19487" name="TextBox 37"/>
          <p:cNvSpPr txBox="1">
            <a:spLocks noChangeArrowheads="1"/>
          </p:cNvSpPr>
          <p:nvPr/>
        </p:nvSpPr>
        <p:spPr bwMode="auto">
          <a:xfrm>
            <a:off x="3419475" y="2643188"/>
            <a:ext cx="1566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8"/>
              </a:rPr>
              <a:t>Аккордеонист</a:t>
            </a:r>
            <a:endParaRPr lang="ru-RU">
              <a:latin typeface="Calibri" pitchFamily="34" charset="0"/>
            </a:endParaRPr>
          </a:p>
        </p:txBody>
      </p:sp>
      <p:sp>
        <p:nvSpPr>
          <p:cNvPr id="19488" name="TextBox 38"/>
          <p:cNvSpPr txBox="1">
            <a:spLocks noChangeArrowheads="1"/>
          </p:cNvSpPr>
          <p:nvPr/>
        </p:nvSpPr>
        <p:spPr bwMode="auto">
          <a:xfrm>
            <a:off x="3429000" y="4929188"/>
            <a:ext cx="1035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29"/>
              </a:rPr>
              <a:t>Аполлон</a:t>
            </a:r>
            <a:endParaRPr lang="ru-RU">
              <a:latin typeface="Calibri" pitchFamily="34" charset="0"/>
            </a:endParaRPr>
          </a:p>
        </p:txBody>
      </p:sp>
      <p:sp>
        <p:nvSpPr>
          <p:cNvPr id="19489" name="TextBox 39"/>
          <p:cNvSpPr txBox="1">
            <a:spLocks noChangeArrowheads="1"/>
          </p:cNvSpPr>
          <p:nvPr/>
        </p:nvSpPr>
        <p:spPr bwMode="auto">
          <a:xfrm>
            <a:off x="3419475" y="2071688"/>
            <a:ext cx="1020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0"/>
              </a:rPr>
              <a:t>Машина</a:t>
            </a:r>
            <a:endParaRPr lang="ru-RU">
              <a:latin typeface="Calibri" pitchFamily="34" charset="0"/>
            </a:endParaRPr>
          </a:p>
        </p:txBody>
      </p:sp>
      <p:sp>
        <p:nvSpPr>
          <p:cNvPr id="19490" name="TextBox 41"/>
          <p:cNvSpPr txBox="1">
            <a:spLocks noChangeArrowheads="1"/>
          </p:cNvSpPr>
          <p:nvPr/>
        </p:nvSpPr>
        <p:spPr bwMode="auto">
          <a:xfrm>
            <a:off x="6000750" y="3214688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1"/>
              </a:rPr>
              <a:t>Колокольчик _ 1</a:t>
            </a:r>
            <a:endParaRPr lang="ru-RU">
              <a:latin typeface="Calibri" pitchFamily="34" charset="0"/>
            </a:endParaRPr>
          </a:p>
        </p:txBody>
      </p:sp>
      <p:sp>
        <p:nvSpPr>
          <p:cNvPr id="19491" name="TextBox 42"/>
          <p:cNvSpPr txBox="1">
            <a:spLocks noChangeArrowheads="1"/>
          </p:cNvSpPr>
          <p:nvPr/>
        </p:nvSpPr>
        <p:spPr bwMode="auto">
          <a:xfrm>
            <a:off x="6000750" y="4630738"/>
            <a:ext cx="195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2"/>
              </a:rPr>
              <a:t>Заставка с нотами</a:t>
            </a:r>
            <a:endParaRPr lang="ru-RU">
              <a:latin typeface="Calibri" pitchFamily="34" charset="0"/>
            </a:endParaRPr>
          </a:p>
        </p:txBody>
      </p:sp>
      <p:sp>
        <p:nvSpPr>
          <p:cNvPr id="19492" name="TextBox 43"/>
          <p:cNvSpPr txBox="1">
            <a:spLocks noChangeArrowheads="1"/>
          </p:cNvSpPr>
          <p:nvPr/>
        </p:nvSpPr>
        <p:spPr bwMode="auto">
          <a:xfrm>
            <a:off x="3419475" y="4071938"/>
            <a:ext cx="1001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3"/>
              </a:rPr>
              <a:t>Пианист</a:t>
            </a:r>
            <a:endParaRPr lang="ru-RU">
              <a:latin typeface="Calibri" pitchFamily="34" charset="0"/>
            </a:endParaRPr>
          </a:p>
        </p:txBody>
      </p:sp>
      <p:sp>
        <p:nvSpPr>
          <p:cNvPr id="19493" name="TextBox 44"/>
          <p:cNvSpPr txBox="1">
            <a:spLocks noChangeArrowheads="1"/>
          </p:cNvSpPr>
          <p:nvPr/>
        </p:nvSpPr>
        <p:spPr bwMode="auto">
          <a:xfrm>
            <a:off x="5986463" y="1762125"/>
            <a:ext cx="1030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4"/>
              </a:rPr>
              <a:t>Ноты _ 1</a:t>
            </a:r>
            <a:endParaRPr lang="ru-RU">
              <a:latin typeface="Calibri" pitchFamily="34" charset="0"/>
            </a:endParaRPr>
          </a:p>
        </p:txBody>
      </p:sp>
      <p:sp>
        <p:nvSpPr>
          <p:cNvPr id="19494" name="TextBox 45"/>
          <p:cNvSpPr txBox="1">
            <a:spLocks noChangeArrowheads="1"/>
          </p:cNvSpPr>
          <p:nvPr/>
        </p:nvSpPr>
        <p:spPr bwMode="auto">
          <a:xfrm>
            <a:off x="6000750" y="2058988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5"/>
              </a:rPr>
              <a:t>Ноты _ 2</a:t>
            </a:r>
            <a:endParaRPr lang="ru-RU">
              <a:latin typeface="Calibri" pitchFamily="34" charset="0"/>
            </a:endParaRPr>
          </a:p>
        </p:txBody>
      </p:sp>
      <p:sp>
        <p:nvSpPr>
          <p:cNvPr id="19495" name="TextBox 46"/>
          <p:cNvSpPr txBox="1">
            <a:spLocks noChangeArrowheads="1"/>
          </p:cNvSpPr>
          <p:nvPr/>
        </p:nvSpPr>
        <p:spPr bwMode="auto">
          <a:xfrm>
            <a:off x="6000750" y="6059488"/>
            <a:ext cx="2822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6"/>
              </a:rPr>
              <a:t>Балет «Спящая красавица»</a:t>
            </a:r>
            <a:endParaRPr lang="ru-RU">
              <a:latin typeface="Calibri" pitchFamily="34" charset="0"/>
            </a:endParaRPr>
          </a:p>
        </p:txBody>
      </p:sp>
      <p:sp>
        <p:nvSpPr>
          <p:cNvPr id="19496" name="TextBox 47"/>
          <p:cNvSpPr txBox="1">
            <a:spLocks noChangeArrowheads="1"/>
          </p:cNvSpPr>
          <p:nvPr/>
        </p:nvSpPr>
        <p:spPr bwMode="auto">
          <a:xfrm>
            <a:off x="3429000" y="5500688"/>
            <a:ext cx="1379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7"/>
              </a:rPr>
              <a:t>Композитор</a:t>
            </a:r>
            <a:endParaRPr lang="ru-RU">
              <a:latin typeface="Calibri" pitchFamily="34" charset="0"/>
            </a:endParaRPr>
          </a:p>
        </p:txBody>
      </p:sp>
      <p:sp>
        <p:nvSpPr>
          <p:cNvPr id="19497" name="TextBox 48"/>
          <p:cNvSpPr txBox="1">
            <a:spLocks noChangeArrowheads="1"/>
          </p:cNvSpPr>
          <p:nvPr/>
        </p:nvSpPr>
        <p:spPr bwMode="auto">
          <a:xfrm>
            <a:off x="3429000" y="5214938"/>
            <a:ext cx="109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8"/>
              </a:rPr>
              <a:t>Три музы</a:t>
            </a:r>
            <a:endParaRPr lang="ru-RU">
              <a:latin typeface="Calibri" pitchFamily="34" charset="0"/>
            </a:endParaRPr>
          </a:p>
        </p:txBody>
      </p:sp>
      <p:sp>
        <p:nvSpPr>
          <p:cNvPr id="19498" name="TextBox 52"/>
          <p:cNvSpPr txBox="1">
            <a:spLocks noChangeArrowheads="1"/>
          </p:cNvSpPr>
          <p:nvPr/>
        </p:nvSpPr>
        <p:spPr bwMode="auto">
          <a:xfrm>
            <a:off x="3429000" y="5773738"/>
            <a:ext cx="14747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9"/>
              </a:rPr>
              <a:t>Исполнители</a:t>
            </a:r>
            <a:endParaRPr lang="ru-RU">
              <a:latin typeface="Calibri" pitchFamily="34" charset="0"/>
            </a:endParaRPr>
          </a:p>
        </p:txBody>
      </p:sp>
      <p:sp>
        <p:nvSpPr>
          <p:cNvPr id="19499" name="TextBox 53"/>
          <p:cNvSpPr txBox="1">
            <a:spLocks noChangeArrowheads="1"/>
          </p:cNvSpPr>
          <p:nvPr/>
        </p:nvSpPr>
        <p:spPr bwMode="auto">
          <a:xfrm>
            <a:off x="3429000" y="6059488"/>
            <a:ext cx="1233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0"/>
              </a:rPr>
              <a:t>Слушатель</a:t>
            </a:r>
            <a:endParaRPr lang="ru-RU">
              <a:latin typeface="Calibri" pitchFamily="34" charset="0"/>
            </a:endParaRPr>
          </a:p>
        </p:txBody>
      </p:sp>
      <p:sp>
        <p:nvSpPr>
          <p:cNvPr id="19500" name="TextBox 54"/>
          <p:cNvSpPr txBox="1">
            <a:spLocks noChangeArrowheads="1"/>
          </p:cNvSpPr>
          <p:nvPr/>
        </p:nvSpPr>
        <p:spPr bwMode="auto">
          <a:xfrm>
            <a:off x="6000750" y="5773738"/>
            <a:ext cx="276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1"/>
              </a:rPr>
              <a:t>Балет «Лебединое озеро»</a:t>
            </a:r>
            <a:endParaRPr lang="ru-RU">
              <a:latin typeface="Calibri" pitchFamily="34" charset="0"/>
            </a:endParaRPr>
          </a:p>
        </p:txBody>
      </p:sp>
      <p:sp>
        <p:nvSpPr>
          <p:cNvPr id="19501" name="TextBox 55"/>
          <p:cNvSpPr txBox="1">
            <a:spLocks noChangeArrowheads="1"/>
          </p:cNvSpPr>
          <p:nvPr/>
        </p:nvSpPr>
        <p:spPr bwMode="auto">
          <a:xfrm>
            <a:off x="6000750" y="5487988"/>
            <a:ext cx="2471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36"/>
              </a:rPr>
              <a:t>Рис. Спящая Красавица</a:t>
            </a:r>
            <a:endParaRPr lang="ru-RU">
              <a:latin typeface="Calibri" pitchFamily="34" charset="0"/>
            </a:endParaRPr>
          </a:p>
        </p:txBody>
      </p:sp>
      <p:sp>
        <p:nvSpPr>
          <p:cNvPr id="19502" name="TextBox 56"/>
          <p:cNvSpPr txBox="1">
            <a:spLocks noChangeArrowheads="1"/>
          </p:cNvSpPr>
          <p:nvPr/>
        </p:nvSpPr>
        <p:spPr bwMode="auto">
          <a:xfrm>
            <a:off x="6000750" y="5202238"/>
            <a:ext cx="2374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2"/>
              </a:rPr>
              <a:t>Рис. Лебединое озеро</a:t>
            </a:r>
            <a:endParaRPr lang="ru-RU">
              <a:latin typeface="Calibri" pitchFamily="34" charset="0"/>
            </a:endParaRPr>
          </a:p>
        </p:txBody>
      </p:sp>
      <p:sp>
        <p:nvSpPr>
          <p:cNvPr id="19503" name="TextBox 57"/>
          <p:cNvSpPr txBox="1">
            <a:spLocks noChangeArrowheads="1"/>
          </p:cNvSpPr>
          <p:nvPr/>
        </p:nvSpPr>
        <p:spPr bwMode="auto">
          <a:xfrm>
            <a:off x="428625" y="1785938"/>
            <a:ext cx="1306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3"/>
              </a:rPr>
              <a:t>Терпсихора</a:t>
            </a:r>
            <a:endParaRPr lang="ru-RU">
              <a:latin typeface="Calibri" pitchFamily="34" charset="0"/>
            </a:endParaRPr>
          </a:p>
        </p:txBody>
      </p:sp>
      <p:sp>
        <p:nvSpPr>
          <p:cNvPr id="19504" name="TextBox 58"/>
          <p:cNvSpPr txBox="1">
            <a:spLocks noChangeArrowheads="1"/>
          </p:cNvSpPr>
          <p:nvPr/>
        </p:nvSpPr>
        <p:spPr bwMode="auto">
          <a:xfrm>
            <a:off x="428625" y="5202238"/>
            <a:ext cx="129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4"/>
              </a:rPr>
              <a:t>Щелкунчик</a:t>
            </a:r>
            <a:endParaRPr lang="ru-RU">
              <a:latin typeface="Calibri" pitchFamily="34" charset="0"/>
            </a:endParaRPr>
          </a:p>
        </p:txBody>
      </p:sp>
      <p:sp>
        <p:nvSpPr>
          <p:cNvPr id="19505" name="TextBox 59"/>
          <p:cNvSpPr txBox="1">
            <a:spLocks noChangeArrowheads="1"/>
          </p:cNvSpPr>
          <p:nvPr/>
        </p:nvSpPr>
        <p:spPr bwMode="auto">
          <a:xfrm>
            <a:off x="6000750" y="4344988"/>
            <a:ext cx="1809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5"/>
              </a:rPr>
              <a:t>Конфеты-драже</a:t>
            </a:r>
            <a:endParaRPr lang="ru-RU">
              <a:latin typeface="Calibri" pitchFamily="34" charset="0"/>
            </a:endParaRPr>
          </a:p>
        </p:txBody>
      </p:sp>
      <p:sp>
        <p:nvSpPr>
          <p:cNvPr id="19506" name="TextBox 60"/>
          <p:cNvSpPr txBox="1">
            <a:spLocks noChangeArrowheads="1"/>
          </p:cNvSpPr>
          <p:nvPr/>
        </p:nvSpPr>
        <p:spPr bwMode="auto">
          <a:xfrm>
            <a:off x="428625" y="6059488"/>
            <a:ext cx="2038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6"/>
              </a:rPr>
              <a:t>Смайлик  (тишина)</a:t>
            </a:r>
            <a:endParaRPr lang="ru-RU">
              <a:latin typeface="Calibri" pitchFamily="34" charset="0"/>
            </a:endParaRPr>
          </a:p>
        </p:txBody>
      </p:sp>
      <p:sp>
        <p:nvSpPr>
          <p:cNvPr id="19507" name="TextBox 61"/>
          <p:cNvSpPr txBox="1">
            <a:spLocks noChangeArrowheads="1"/>
          </p:cNvSpPr>
          <p:nvPr/>
        </p:nvSpPr>
        <p:spPr bwMode="auto">
          <a:xfrm>
            <a:off x="6000750" y="3786188"/>
            <a:ext cx="2306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7"/>
              </a:rPr>
              <a:t>Девушка и одуванчик</a:t>
            </a:r>
            <a:endParaRPr lang="ru-RU">
              <a:latin typeface="Calibri" pitchFamily="34" charset="0"/>
            </a:endParaRPr>
          </a:p>
        </p:txBody>
      </p:sp>
      <p:sp>
        <p:nvSpPr>
          <p:cNvPr id="19508" name="TextBox 63"/>
          <p:cNvSpPr txBox="1">
            <a:spLocks noChangeArrowheads="1"/>
          </p:cNvSpPr>
          <p:nvPr/>
        </p:nvSpPr>
        <p:spPr bwMode="auto">
          <a:xfrm>
            <a:off x="6000750" y="263048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8"/>
              </a:rPr>
              <a:t>П.И.Чайковский </a:t>
            </a:r>
            <a:endParaRPr lang="ru-RU">
              <a:latin typeface="Calibri" pitchFamily="34" charset="0"/>
            </a:endParaRPr>
          </a:p>
        </p:txBody>
      </p:sp>
      <p:sp>
        <p:nvSpPr>
          <p:cNvPr id="19509" name="TextBox 64"/>
          <p:cNvSpPr txBox="1">
            <a:spLocks noChangeArrowheads="1"/>
          </p:cNvSpPr>
          <p:nvPr/>
        </p:nvSpPr>
        <p:spPr bwMode="auto">
          <a:xfrm>
            <a:off x="6000750" y="2916238"/>
            <a:ext cx="1677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49"/>
              </a:rPr>
              <a:t>Школьный фон</a:t>
            </a:r>
            <a:endParaRPr lang="ru-RU">
              <a:latin typeface="Calibri" pitchFamily="34" charset="0"/>
            </a:endParaRPr>
          </a:p>
        </p:txBody>
      </p:sp>
      <p:sp>
        <p:nvSpPr>
          <p:cNvPr id="19510" name="TextBox 65"/>
          <p:cNvSpPr txBox="1">
            <a:spLocks noChangeArrowheads="1"/>
          </p:cNvSpPr>
          <p:nvPr/>
        </p:nvSpPr>
        <p:spPr bwMode="auto">
          <a:xfrm>
            <a:off x="6000750" y="3487738"/>
            <a:ext cx="1790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50"/>
              </a:rPr>
              <a:t>Колокольчик _ 2</a:t>
            </a:r>
            <a:endParaRPr lang="ru-RU">
              <a:latin typeface="Calibri" pitchFamily="34" charset="0"/>
            </a:endParaRPr>
          </a:p>
        </p:txBody>
      </p:sp>
      <p:sp>
        <p:nvSpPr>
          <p:cNvPr id="19511" name="TextBox 66"/>
          <p:cNvSpPr txBox="1">
            <a:spLocks noChangeArrowheads="1"/>
          </p:cNvSpPr>
          <p:nvPr/>
        </p:nvSpPr>
        <p:spPr bwMode="auto">
          <a:xfrm>
            <a:off x="3429000" y="4344988"/>
            <a:ext cx="987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51"/>
              </a:rPr>
              <a:t>Бабочка</a:t>
            </a:r>
            <a:endParaRPr lang="ru-RU">
              <a:latin typeface="Calibri" pitchFamily="34" charset="0"/>
            </a:endParaRPr>
          </a:p>
        </p:txBody>
      </p:sp>
      <p:sp>
        <p:nvSpPr>
          <p:cNvPr id="19512" name="TextBox 67"/>
          <p:cNvSpPr txBox="1">
            <a:spLocks noChangeArrowheads="1"/>
          </p:cNvSpPr>
          <p:nvPr/>
        </p:nvSpPr>
        <p:spPr bwMode="auto">
          <a:xfrm>
            <a:off x="6000750" y="2344738"/>
            <a:ext cx="1030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52"/>
              </a:rPr>
              <a:t>Ноты _ 3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3357563" y="928688"/>
            <a:ext cx="5572125" cy="47148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6000">
                <a:srgbClr val="85C2FF"/>
              </a:gs>
              <a:gs pos="43000">
                <a:schemeClr val="accent1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14282" y="928688"/>
            <a:ext cx="2928937" cy="471489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6000">
                <a:srgbClr val="85C2FF"/>
              </a:gs>
              <a:gs pos="43000">
                <a:schemeClr val="accent1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7149" y="139463"/>
            <a:ext cx="8413778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Использованные  интернет- ресурсы</a:t>
            </a:r>
          </a:p>
        </p:txBody>
      </p:sp>
      <p:sp>
        <p:nvSpPr>
          <p:cNvPr id="20486" name="TextBox 4"/>
          <p:cNvSpPr txBox="1">
            <a:spLocks noChangeArrowheads="1"/>
          </p:cNvSpPr>
          <p:nvPr/>
        </p:nvSpPr>
        <p:spPr bwMode="auto">
          <a:xfrm>
            <a:off x="428625" y="1071563"/>
            <a:ext cx="398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7" name="TextBox 5"/>
          <p:cNvSpPr txBox="1">
            <a:spLocks noChangeArrowheads="1"/>
          </p:cNvSpPr>
          <p:nvPr/>
        </p:nvSpPr>
        <p:spPr bwMode="auto">
          <a:xfrm>
            <a:off x="357188" y="1000108"/>
            <a:ext cx="16512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Calibri" pitchFamily="34" charset="0"/>
              </a:rPr>
              <a:t>Изображения:</a:t>
            </a:r>
            <a:endParaRPr lang="ru-RU" u="sng" dirty="0">
              <a:latin typeface="Calibri" pitchFamily="34" charset="0"/>
            </a:endParaRPr>
          </a:p>
        </p:txBody>
      </p:sp>
      <p:sp>
        <p:nvSpPr>
          <p:cNvPr id="20488" name="TextBox 6"/>
          <p:cNvSpPr txBox="1">
            <a:spLocks noChangeArrowheads="1"/>
          </p:cNvSpPr>
          <p:nvPr/>
        </p:nvSpPr>
        <p:spPr bwMode="auto">
          <a:xfrm>
            <a:off x="341118" y="5202796"/>
            <a:ext cx="2730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hlinkClick r:id="rId3"/>
              </a:rPr>
              <a:t>Девочка с колокольчиком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489" name="TextBox 7">
            <a:hlinkClick r:id="rId4"/>
          </p:cNvPr>
          <p:cNvSpPr txBox="1">
            <a:spLocks noChangeArrowheads="1"/>
          </p:cNvSpPr>
          <p:nvPr/>
        </p:nvSpPr>
        <p:spPr bwMode="auto">
          <a:xfrm>
            <a:off x="341147" y="4489445"/>
            <a:ext cx="1958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4"/>
              </a:rPr>
              <a:t>Дети с портфелем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490" name="TextBox 8"/>
          <p:cNvSpPr txBox="1">
            <a:spLocks noChangeArrowheads="1"/>
          </p:cNvSpPr>
          <p:nvPr/>
        </p:nvSpPr>
        <p:spPr bwMode="auto">
          <a:xfrm>
            <a:off x="341147" y="1428736"/>
            <a:ext cx="71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5"/>
              </a:rPr>
              <a:t>9 муз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491" name="TextBox 9"/>
          <p:cNvSpPr txBox="1">
            <a:spLocks noChangeArrowheads="1"/>
          </p:cNvSpPr>
          <p:nvPr/>
        </p:nvSpPr>
        <p:spPr bwMode="auto">
          <a:xfrm>
            <a:off x="341147" y="4846638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6"/>
              </a:rPr>
              <a:t>Смайлик (Привет!)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492" name="TextBox 14"/>
          <p:cNvSpPr txBox="1">
            <a:spLocks noChangeArrowheads="1"/>
          </p:cNvSpPr>
          <p:nvPr/>
        </p:nvSpPr>
        <p:spPr bwMode="auto">
          <a:xfrm>
            <a:off x="3428992" y="2371547"/>
            <a:ext cx="53578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+mn-lt"/>
              </a:rPr>
              <a:t> П.И.Чайковский</a:t>
            </a:r>
            <a:r>
              <a:rPr lang="ru-RU" dirty="0">
                <a:latin typeface="+mn-lt"/>
              </a:rPr>
              <a:t>. Балет «</a:t>
            </a:r>
            <a:r>
              <a:rPr lang="ru-RU" dirty="0" smtClean="0">
                <a:latin typeface="+mn-lt"/>
              </a:rPr>
              <a:t>Щелкунчик». Танец Феи </a:t>
            </a:r>
          </a:p>
          <a:p>
            <a:r>
              <a:rPr lang="ru-RU" dirty="0" smtClean="0"/>
              <a:t>  </a:t>
            </a:r>
            <a:r>
              <a:rPr lang="ru-RU" dirty="0" smtClean="0">
                <a:latin typeface="+mn-lt"/>
              </a:rPr>
              <a:t>Драже </a:t>
            </a:r>
            <a:r>
              <a:rPr lang="ru-RU" dirty="0" smtClean="0">
                <a:cs typeface="Times New Roman" pitchFamily="18" charset="0"/>
              </a:rPr>
              <a:t>(Государственный Академический  </a:t>
            </a:r>
          </a:p>
          <a:p>
            <a:r>
              <a:rPr lang="ru-RU" dirty="0" smtClean="0">
                <a:cs typeface="Times New Roman" pitchFamily="18" charset="0"/>
              </a:rPr>
              <a:t>  симфонический оркестр СССР . </a:t>
            </a:r>
            <a:r>
              <a:rPr lang="ru-RU" dirty="0" err="1" smtClean="0">
                <a:cs typeface="Times New Roman" pitchFamily="18" charset="0"/>
              </a:rPr>
              <a:t>Дир</a:t>
            </a:r>
            <a:r>
              <a:rPr lang="ru-RU" dirty="0" smtClean="0">
                <a:cs typeface="Times New Roman" pitchFamily="18" charset="0"/>
              </a:rPr>
              <a:t>. Евгений </a:t>
            </a:r>
          </a:p>
          <a:p>
            <a:r>
              <a:rPr lang="ru-RU" dirty="0" smtClean="0">
                <a:cs typeface="Times New Roman" pitchFamily="18" charset="0"/>
              </a:rPr>
              <a:t>  </a:t>
            </a:r>
            <a:r>
              <a:rPr lang="ru-RU" dirty="0" err="1" smtClean="0">
                <a:cs typeface="Times New Roman" pitchFamily="18" charset="0"/>
              </a:rPr>
              <a:t>Светланов</a:t>
            </a:r>
            <a:r>
              <a:rPr lang="ru-RU" dirty="0" smtClean="0">
                <a:latin typeface="Calibri" pitchFamily="34" charset="0"/>
              </a:rPr>
              <a:t>)</a:t>
            </a:r>
            <a:r>
              <a:rPr lang="ru-RU" dirty="0" smtClean="0">
                <a:latin typeface="+mn-lt"/>
              </a:rPr>
              <a:t>  </a:t>
            </a:r>
          </a:p>
        </p:txBody>
      </p:sp>
      <p:sp>
        <p:nvSpPr>
          <p:cNvPr id="20493" name="TextBox 29"/>
          <p:cNvSpPr txBox="1">
            <a:spLocks noChangeArrowheads="1"/>
          </p:cNvSpPr>
          <p:nvPr/>
        </p:nvSpPr>
        <p:spPr bwMode="auto">
          <a:xfrm>
            <a:off x="3419475" y="4059800"/>
            <a:ext cx="54302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- Гр. «Смола» _  </a:t>
            </a:r>
            <a:r>
              <a:rPr lang="ru-RU" dirty="0" err="1" smtClean="0">
                <a:latin typeface="Calibri" pitchFamily="34" charset="0"/>
              </a:rPr>
              <a:t>фрагм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>
                <a:latin typeface="Calibri" pitchFamily="34" charset="0"/>
              </a:rPr>
              <a:t>вступления к песне «Русалка»</a:t>
            </a:r>
          </a:p>
        </p:txBody>
      </p:sp>
      <p:sp>
        <p:nvSpPr>
          <p:cNvPr id="20495" name="TextBox 32"/>
          <p:cNvSpPr txBox="1">
            <a:spLocks noChangeArrowheads="1"/>
          </p:cNvSpPr>
          <p:nvPr/>
        </p:nvSpPr>
        <p:spPr bwMode="auto">
          <a:xfrm>
            <a:off x="3419475" y="4988494"/>
            <a:ext cx="5372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- </a:t>
            </a:r>
            <a:r>
              <a:rPr lang="ru-RU" dirty="0" smtClean="0">
                <a:latin typeface="Calibri" pitchFamily="34" charset="0"/>
              </a:rPr>
              <a:t>Звуковые библиотеки </a:t>
            </a:r>
            <a:r>
              <a:rPr lang="ru-RU" dirty="0">
                <a:latin typeface="Calibri" pitchFamily="34" charset="0"/>
              </a:rPr>
              <a:t>«</a:t>
            </a:r>
            <a:r>
              <a:rPr lang="en-US" dirty="0">
                <a:latin typeface="Calibri" pitchFamily="34" charset="0"/>
              </a:rPr>
              <a:t>FL Studio</a:t>
            </a:r>
            <a:r>
              <a:rPr lang="ru-RU" dirty="0">
                <a:latin typeface="Calibri" pitchFamily="34" charset="0"/>
              </a:rPr>
              <a:t>» и «</a:t>
            </a:r>
            <a:r>
              <a:rPr lang="en-US" dirty="0">
                <a:latin typeface="Calibri" pitchFamily="34" charset="0"/>
              </a:rPr>
              <a:t>Dance </a:t>
            </a:r>
            <a:r>
              <a:rPr lang="en-US" dirty="0" err="1">
                <a:latin typeface="Calibri" pitchFamily="34" charset="0"/>
              </a:rPr>
              <a:t>eJay</a:t>
            </a:r>
            <a:r>
              <a:rPr lang="en-US" dirty="0">
                <a:latin typeface="Calibri" pitchFamily="34" charset="0"/>
              </a:rPr>
              <a:t> 7</a:t>
            </a:r>
            <a:r>
              <a:rPr lang="ru-RU" dirty="0">
                <a:latin typeface="Calibri" pitchFamily="34" charset="0"/>
              </a:rPr>
              <a:t>»</a:t>
            </a:r>
          </a:p>
        </p:txBody>
      </p:sp>
      <p:sp>
        <p:nvSpPr>
          <p:cNvPr id="20496" name="TextBox 34"/>
          <p:cNvSpPr txBox="1">
            <a:spLocks noChangeArrowheads="1"/>
          </p:cNvSpPr>
          <p:nvPr/>
        </p:nvSpPr>
        <p:spPr bwMode="auto">
          <a:xfrm>
            <a:off x="3428992" y="3497049"/>
            <a:ext cx="5044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Calibri" pitchFamily="34" charset="0"/>
              </a:rPr>
              <a:t> Библиотеки </a:t>
            </a:r>
            <a:r>
              <a:rPr lang="ru-RU" dirty="0">
                <a:latin typeface="Calibri" pitchFamily="34" charset="0"/>
              </a:rPr>
              <a:t>звуков </a:t>
            </a:r>
            <a:r>
              <a:rPr lang="ru-RU" dirty="0" smtClean="0"/>
              <a:t> «10 000 профессиональных </a:t>
            </a:r>
          </a:p>
          <a:p>
            <a:r>
              <a:rPr lang="ru-RU" dirty="0" smtClean="0"/>
              <a:t>  зву</a:t>
            </a:r>
            <a:r>
              <a:rPr lang="ru-RU" dirty="0" smtClean="0">
                <a:latin typeface="Calibri" pitchFamily="34" charset="0"/>
              </a:rPr>
              <a:t>ковых эффектов» и «</a:t>
            </a:r>
            <a:r>
              <a:rPr lang="en-US" dirty="0">
                <a:latin typeface="Calibri" pitchFamily="34" charset="0"/>
              </a:rPr>
              <a:t>1150 sound effects</a:t>
            </a:r>
            <a:r>
              <a:rPr lang="ru-RU" dirty="0">
                <a:latin typeface="Calibri" pitchFamily="34" charset="0"/>
              </a:rPr>
              <a:t>» </a:t>
            </a:r>
          </a:p>
        </p:txBody>
      </p:sp>
      <p:sp>
        <p:nvSpPr>
          <p:cNvPr id="20497" name="TextBox 57"/>
          <p:cNvSpPr txBox="1">
            <a:spLocks noChangeArrowheads="1"/>
          </p:cNvSpPr>
          <p:nvPr/>
        </p:nvSpPr>
        <p:spPr bwMode="auto">
          <a:xfrm>
            <a:off x="357158" y="3773480"/>
            <a:ext cx="1312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7"/>
              </a:rPr>
              <a:t>Школьники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499" name="TextBox 68"/>
          <p:cNvSpPr txBox="1">
            <a:spLocks noChangeArrowheads="1"/>
          </p:cNvSpPr>
          <p:nvPr/>
        </p:nvSpPr>
        <p:spPr bwMode="auto">
          <a:xfrm>
            <a:off x="3429000" y="1000108"/>
            <a:ext cx="181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 dirty="0" smtClean="0">
                <a:latin typeface="Calibri" pitchFamily="34" charset="0"/>
              </a:rPr>
              <a:t>Видео и музыка:</a:t>
            </a:r>
            <a:endParaRPr lang="ru-RU" u="sng" dirty="0">
              <a:latin typeface="Calibri" pitchFamily="34" charset="0"/>
            </a:endParaRPr>
          </a:p>
        </p:txBody>
      </p:sp>
      <p:sp>
        <p:nvSpPr>
          <p:cNvPr id="20500" name="TextBox 71"/>
          <p:cNvSpPr txBox="1">
            <a:spLocks noChangeArrowheads="1"/>
          </p:cNvSpPr>
          <p:nvPr/>
        </p:nvSpPr>
        <p:spPr bwMode="auto">
          <a:xfrm>
            <a:off x="3429000" y="4424374"/>
            <a:ext cx="53578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>
                <a:latin typeface="Calibri" pitchFamily="34" charset="0"/>
              </a:rPr>
              <a:t> Фрагмент </a:t>
            </a:r>
            <a:r>
              <a:rPr lang="en-US" dirty="0">
                <a:latin typeface="Calibri" pitchFamily="34" charset="0"/>
              </a:rPr>
              <a:t>Mustafa Sandal Feat. Gentleman - </a:t>
            </a:r>
            <a:r>
              <a:rPr lang="en-US" dirty="0" err="1">
                <a:latin typeface="Calibri" pitchFamily="34" charset="0"/>
              </a:rPr>
              <a:t>Isyankar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 </a:t>
            </a:r>
          </a:p>
          <a:p>
            <a:r>
              <a:rPr lang="ru-RU" dirty="0">
                <a:latin typeface="Calibri" pitchFamily="34" charset="0"/>
              </a:rPr>
              <a:t>  </a:t>
            </a:r>
            <a:r>
              <a:rPr lang="en-US" dirty="0">
                <a:latin typeface="Calibri" pitchFamily="34" charset="0"/>
              </a:rPr>
              <a:t>(Feat. </a:t>
            </a:r>
            <a:r>
              <a:rPr lang="en-US" dirty="0" err="1">
                <a:latin typeface="Calibri" pitchFamily="34" charset="0"/>
              </a:rPr>
              <a:t>Sabor</a:t>
            </a:r>
            <a:r>
              <a:rPr lang="en-US" dirty="0">
                <a:latin typeface="Calibri" pitchFamily="34" charset="0"/>
              </a:rPr>
              <a:t> De Amor Panjabi Mc)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501" name="TextBox 72"/>
          <p:cNvSpPr txBox="1">
            <a:spLocks noChangeArrowheads="1"/>
          </p:cNvSpPr>
          <p:nvPr/>
        </p:nvSpPr>
        <p:spPr bwMode="auto">
          <a:xfrm>
            <a:off x="328447" y="2487599"/>
            <a:ext cx="1012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  <a:hlinkClick r:id="rId8"/>
              </a:rPr>
              <a:t>Самолёт</a:t>
            </a:r>
            <a:endParaRPr lang="ru-RU">
              <a:latin typeface="Calibri" pitchFamily="34" charset="0"/>
            </a:endParaRPr>
          </a:p>
        </p:txBody>
      </p:sp>
      <p:sp>
        <p:nvSpPr>
          <p:cNvPr id="20502" name="TextBox 74"/>
          <p:cNvSpPr txBox="1">
            <a:spLocks noChangeArrowheads="1"/>
          </p:cNvSpPr>
          <p:nvPr/>
        </p:nvSpPr>
        <p:spPr bwMode="auto">
          <a:xfrm>
            <a:off x="341147" y="2143111"/>
            <a:ext cx="912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9"/>
              </a:rPr>
              <a:t>Берёзы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503" name="TextBox 75"/>
          <p:cNvSpPr txBox="1">
            <a:spLocks noChangeArrowheads="1"/>
          </p:cNvSpPr>
          <p:nvPr/>
        </p:nvSpPr>
        <p:spPr bwMode="auto">
          <a:xfrm>
            <a:off x="341147" y="1785924"/>
            <a:ext cx="871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  <a:hlinkClick r:id="rId10"/>
              </a:rPr>
              <a:t>Шторм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8992" y="5274246"/>
            <a:ext cx="4291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- Фанфары «Звуки праздника»</a:t>
            </a:r>
            <a:r>
              <a:rPr lang="en-US" dirty="0" smtClean="0">
                <a:latin typeface="+mj-lt"/>
              </a:rPr>
              <a:t>_4(05)2008</a:t>
            </a:r>
            <a:endParaRPr lang="ru-RU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2857496"/>
            <a:ext cx="9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hlinkClick r:id="rId11"/>
              </a:rPr>
              <a:t>Учитель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51527" y="4150894"/>
            <a:ext cx="17915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hlinkClick r:id="rId12"/>
              </a:rPr>
              <a:t>Спящий мальчик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41118" y="3143236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hlinkClick r:id="rId13"/>
              </a:rPr>
              <a:t>Ученики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341118" y="3481790"/>
            <a:ext cx="1209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hlinkClick r:id="rId14"/>
              </a:rPr>
              <a:t>Хохотушки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5786454"/>
            <a:ext cx="8715436" cy="857256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6000">
                <a:srgbClr val="85C2FF"/>
              </a:gs>
              <a:gs pos="43000">
                <a:schemeClr val="accent1">
                  <a:lumMod val="20000"/>
                  <a:lumOff val="80000"/>
                </a:schemeClr>
              </a:gs>
              <a:gs pos="69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" name="Рисунок 30" descr="Nebesnyj-skripach.gif">
            <a:hlinkClick r:id="rId15"/>
          </p:cNvPr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858148" y="5857892"/>
            <a:ext cx="952500" cy="657225"/>
          </a:xfrm>
          <a:prstGeom prst="rect">
            <a:avLst/>
          </a:prstGeom>
        </p:spPr>
      </p:pic>
      <p:sp>
        <p:nvSpPr>
          <p:cNvPr id="32" name="TextBox 14"/>
          <p:cNvSpPr txBox="1">
            <a:spLocks noChangeArrowheads="1"/>
          </p:cNvSpPr>
          <p:nvPr/>
        </p:nvSpPr>
        <p:spPr bwMode="auto">
          <a:xfrm>
            <a:off x="3428992" y="1782537"/>
            <a:ext cx="53578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+mn-lt"/>
                <a:hlinkClick r:id="rId17"/>
              </a:rPr>
              <a:t> П.И.Чайковский</a:t>
            </a:r>
            <a:r>
              <a:rPr lang="ru-RU" dirty="0">
                <a:latin typeface="+mn-lt"/>
                <a:hlinkClick r:id="rId17"/>
              </a:rPr>
              <a:t>. Балет «</a:t>
            </a:r>
            <a:r>
              <a:rPr lang="ru-RU" dirty="0" smtClean="0">
                <a:latin typeface="+mn-lt"/>
                <a:hlinkClick r:id="rId17"/>
              </a:rPr>
              <a:t>Щелкунчик». Танец Феи </a:t>
            </a:r>
          </a:p>
          <a:p>
            <a:r>
              <a:rPr lang="ru-RU" dirty="0" smtClean="0">
                <a:hlinkClick r:id="rId17"/>
              </a:rPr>
              <a:t>  </a:t>
            </a:r>
            <a:r>
              <a:rPr lang="ru-RU" dirty="0" smtClean="0">
                <a:latin typeface="+mn-lt"/>
                <a:hlinkClick r:id="rId17"/>
              </a:rPr>
              <a:t>Драже. Лондонский фестивальный оркестр  </a:t>
            </a:r>
            <a:endParaRPr lang="ru-RU" dirty="0" smtClean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2" descr="25366-1280x800.jpg"/>
          <p:cNvPicPr>
            <a:picLocks noChangeAspect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0" descr="0_445c6_32d8a2d_-1-L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86500" y="0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1"/>
          <p:cNvGrpSpPr>
            <a:grpSpLocks/>
          </p:cNvGrpSpPr>
          <p:nvPr/>
        </p:nvGrpSpPr>
        <p:grpSpPr bwMode="auto">
          <a:xfrm>
            <a:off x="-9215438" y="0"/>
            <a:ext cx="18359438" cy="6858000"/>
            <a:chOff x="-9215534" y="0"/>
            <a:chExt cx="18359534" cy="6858001"/>
          </a:xfrm>
        </p:grpSpPr>
        <p:grpSp>
          <p:nvGrpSpPr>
            <p:cNvPr id="3" name="Группа 22"/>
            <p:cNvGrpSpPr>
              <a:grpSpLocks/>
            </p:cNvGrpSpPr>
            <p:nvPr/>
          </p:nvGrpSpPr>
          <p:grpSpPr bwMode="auto">
            <a:xfrm>
              <a:off x="-5566162" y="0"/>
              <a:ext cx="14710162" cy="6858000"/>
              <a:chOff x="-5566162" y="71438"/>
              <a:chExt cx="14710162" cy="6858001"/>
            </a:xfrm>
          </p:grpSpPr>
          <p:pic>
            <p:nvPicPr>
              <p:cNvPr id="4108" name="Рисунок 21" descr="Дерево (прозр).png"/>
              <p:cNvPicPr>
                <a:picLocks noChangeAspect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-5566162" y="1047751"/>
                <a:ext cx="5566162" cy="53816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Рисунок 16" descr="Фон с деревом (прозр).png"/>
              <p:cNvPicPr>
                <a:picLocks noChangeAspect="1"/>
              </p:cNvPicPr>
              <p:nvPr/>
            </p:nvPicPr>
            <p:blipFill>
              <a:blip r:embed="rId7" cstate="screen"/>
              <a:srcRect r="7692"/>
              <a:stretch>
                <a:fillRect/>
              </a:stretch>
            </p:blipFill>
            <p:spPr bwMode="auto">
              <a:xfrm flipH="1">
                <a:off x="-1143040" y="71438"/>
                <a:ext cx="1028704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10" name="Рисунок 58" descr="Фон с деревом (прозр).png"/>
              <p:cNvPicPr>
                <a:picLocks noChangeAspect="1"/>
              </p:cNvPicPr>
              <p:nvPr/>
            </p:nvPicPr>
            <p:blipFill>
              <a:blip r:embed="rId7" cstate="screen"/>
              <a:srcRect r="7692"/>
              <a:stretch>
                <a:fillRect/>
              </a:stretch>
            </p:blipFill>
            <p:spPr bwMode="auto">
              <a:xfrm flipH="1">
                <a:off x="-1143040" y="71439"/>
                <a:ext cx="1028704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Группа 52"/>
            <p:cNvGrpSpPr>
              <a:grpSpLocks/>
            </p:cNvGrpSpPr>
            <p:nvPr/>
          </p:nvGrpSpPr>
          <p:grpSpPr bwMode="auto">
            <a:xfrm>
              <a:off x="-9215534" y="5500702"/>
              <a:ext cx="9215534" cy="1357299"/>
              <a:chOff x="-9215534" y="5500702"/>
              <a:chExt cx="9215534" cy="1357299"/>
            </a:xfrm>
          </p:grpSpPr>
          <p:pic>
            <p:nvPicPr>
              <p:cNvPr id="4104" name="Рисунок 46" descr="Фон с деревом (прозр).png"/>
              <p:cNvPicPr>
                <a:picLocks noChangeAspect="1"/>
              </p:cNvPicPr>
              <p:nvPr/>
            </p:nvPicPr>
            <p:blipFill>
              <a:blip r:embed="rId7" cstate="screen"/>
              <a:srcRect l="50000" t="80209" r="3731"/>
              <a:stretch>
                <a:fillRect/>
              </a:stretch>
            </p:blipFill>
            <p:spPr bwMode="auto">
              <a:xfrm flipH="1">
                <a:off x="-4429188" y="5500702"/>
                <a:ext cx="4429188" cy="1357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Рисунок 47" descr="Фон с деревом (прозр).png"/>
              <p:cNvPicPr>
                <a:picLocks noChangeAspect="1"/>
              </p:cNvPicPr>
              <p:nvPr/>
            </p:nvPicPr>
            <p:blipFill>
              <a:blip r:embed="rId7" cstate="screen"/>
              <a:srcRect l="50000" t="80209"/>
              <a:stretch>
                <a:fillRect/>
              </a:stretch>
            </p:blipFill>
            <p:spPr bwMode="auto">
              <a:xfrm flipH="1">
                <a:off x="-9215534" y="5500702"/>
                <a:ext cx="4786314" cy="1357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Рисунок 59" descr="Фон с деревом (прозр).png"/>
              <p:cNvPicPr>
                <a:picLocks noChangeAspect="1"/>
              </p:cNvPicPr>
              <p:nvPr/>
            </p:nvPicPr>
            <p:blipFill>
              <a:blip r:embed="rId7" cstate="screen"/>
              <a:srcRect l="50000" t="80209" r="3731"/>
              <a:stretch>
                <a:fillRect/>
              </a:stretch>
            </p:blipFill>
            <p:spPr bwMode="auto">
              <a:xfrm flipH="1">
                <a:off x="-4429188" y="5500703"/>
                <a:ext cx="4429188" cy="1357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7" name="Рисунок 60" descr="Фон с деревом (прозр).png"/>
              <p:cNvPicPr>
                <a:picLocks noChangeAspect="1"/>
              </p:cNvPicPr>
              <p:nvPr/>
            </p:nvPicPr>
            <p:blipFill>
              <a:blip r:embed="rId7" cstate="screen"/>
              <a:srcRect l="50000" t="80209"/>
              <a:stretch>
                <a:fillRect/>
              </a:stretch>
            </p:blipFill>
            <p:spPr bwMode="auto">
              <a:xfrm flipH="1">
                <a:off x="-9215534" y="5500703"/>
                <a:ext cx="4786314" cy="1357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5" name="птиц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59063 3.33333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000" numSld="4" showWhenStopped="0"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7" descr="25366-1280x800.jpg"/>
          <p:cNvPicPr>
            <a:picLocks noChangeAspect="1"/>
          </p:cNvPicPr>
          <p:nvPr/>
        </p:nvPicPr>
        <p:blipFill>
          <a:blip r:embed="rId3" cstate="screen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4" descr="11949847041853281668reed_gmv_.svg.hi (1)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50" y="4572000"/>
            <a:ext cx="1663700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7" descr="Дерево (прозр).png"/>
          <p:cNvPicPr>
            <a:picLocks noChangeAspect="1"/>
          </p:cNvPicPr>
          <p:nvPr/>
        </p:nvPicPr>
        <p:blipFill>
          <a:blip r:embed="rId5" cstate="screen"/>
          <a:srcRect l="1283"/>
          <a:stretch>
            <a:fillRect/>
          </a:stretch>
        </p:blipFill>
        <p:spPr bwMode="auto">
          <a:xfrm>
            <a:off x="-214313" y="1000125"/>
            <a:ext cx="5494338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незабудки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57313" y="4929188"/>
            <a:ext cx="157162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Жёлтый цветочек.pn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4357688"/>
            <a:ext cx="1500188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20" descr="0_445c6_32d8a2d_-1-L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86500" y="0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223222345_gifs_animaux.gif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flipH="1">
            <a:off x="9144000" y="2714625"/>
            <a:ext cx="82708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Лиловый цветочек.pn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358063" y="4572000"/>
            <a:ext cx="142557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0_45ec6_4d765631_M.jp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8001000" y="4714875"/>
            <a:ext cx="914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8"/>
          <p:cNvGrpSpPr>
            <a:grpSpLocks/>
          </p:cNvGrpSpPr>
          <p:nvPr/>
        </p:nvGrpSpPr>
        <p:grpSpPr bwMode="auto">
          <a:xfrm>
            <a:off x="5929313" y="4214813"/>
            <a:ext cx="2141537" cy="2162175"/>
            <a:chOff x="4643438" y="4500570"/>
            <a:chExt cx="2141181" cy="2162179"/>
          </a:xfrm>
        </p:grpSpPr>
        <p:pic>
          <p:nvPicPr>
            <p:cNvPr id="5134" name="Рисунок 12" descr="yper_mowgli03.gif"/>
            <p:cNvPicPr>
              <a:picLocks noChangeAspect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4643438" y="4500570"/>
              <a:ext cx="1475979" cy="216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Рисунок 15" descr="Дудочка тросниковая.png"/>
            <p:cNvPicPr>
              <a:picLocks noChangeAspect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5009462" y="4857760"/>
              <a:ext cx="1775157" cy="718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32" name="Рисунок 16" descr="Фон с деревом (прозр).png"/>
          <p:cNvPicPr>
            <a:picLocks noChangeAspect="1"/>
          </p:cNvPicPr>
          <p:nvPr/>
        </p:nvPicPr>
        <p:blipFill>
          <a:blip r:embed="rId14" cstate="screen"/>
          <a:srcRect t="80209" r="50000"/>
          <a:stretch>
            <a:fillRect/>
          </a:stretch>
        </p:blipFill>
        <p:spPr bwMode="auto">
          <a:xfrm>
            <a:off x="4714875" y="5500688"/>
            <a:ext cx="4429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Рисунок 38" descr="Фон с деревом (прозр).png"/>
          <p:cNvPicPr>
            <a:picLocks noChangeAspect="1"/>
          </p:cNvPicPr>
          <p:nvPr/>
        </p:nvPicPr>
        <p:blipFill>
          <a:blip r:embed="rId14" cstate="screen"/>
          <a:srcRect t="80209" r="50000"/>
          <a:stretch>
            <a:fillRect/>
          </a:stretch>
        </p:blipFill>
        <p:spPr bwMode="auto">
          <a:xfrm>
            <a:off x="0" y="5500688"/>
            <a:ext cx="4786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-0.00782 0.04537 -0.09566 0.05625 -0.1948 0.02755 C -0.29757 -0.00208 -0.37396 -0.06157 -0.3665 -0.10694 C -0.35903 -0.15231 -0.43507 -0.21204 -0.53785 -0.2412 C -0.63629 -0.27014 -0.72518 -0.25903 -0.73299 -0.21389 " pathEditMode="relative" rAng="11539274" ptsTypes="f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" y="-1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лако 20"/>
          <p:cNvSpPr/>
          <p:nvPr/>
        </p:nvSpPr>
        <p:spPr>
          <a:xfrm>
            <a:off x="571500" y="357188"/>
            <a:ext cx="3071813" cy="2143125"/>
          </a:xfrm>
          <a:prstGeom prst="cloud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блако 21"/>
          <p:cNvSpPr/>
          <p:nvPr/>
        </p:nvSpPr>
        <p:spPr>
          <a:xfrm>
            <a:off x="5857875" y="1143000"/>
            <a:ext cx="2357438" cy="1500188"/>
          </a:xfrm>
          <a:prstGeom prst="cloud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8" name="Рисунок 40" descr="Фон с деревом (прозр)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86375" y="4714875"/>
            <a:ext cx="38576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39" descr="Дерево (прозр)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500563"/>
            <a:ext cx="55721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screen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2071670" y="1142984"/>
            <a:ext cx="5000660" cy="4714908"/>
          </a:xfrm>
          <a:prstGeom prst="ellipse">
            <a:avLst/>
          </a:prstGeom>
          <a:solidFill>
            <a:srgbClr val="FFFFCC"/>
          </a:solidFill>
          <a:ln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54" name="Рисунок 35" descr="0_445c6_32d8a2d_-1-L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00313" y="2143125"/>
            <a:ext cx="40179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Лиловый цветочек.png"/>
          <p:cNvPicPr>
            <a:picLocks noChangeAspect="1"/>
          </p:cNvPicPr>
          <p:nvPr/>
        </p:nvPicPr>
        <p:blipFill>
          <a:blip r:embed="rId9" cstate="screen">
            <a:lum bright="40000"/>
          </a:blip>
          <a:srcRect/>
          <a:stretch>
            <a:fillRect/>
          </a:stretch>
        </p:blipFill>
        <p:spPr bwMode="auto">
          <a:xfrm>
            <a:off x="2286000" y="3000375"/>
            <a:ext cx="2413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0_45ec6_4d765631_M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286000" y="3571875"/>
            <a:ext cx="47037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Рисунок 34" descr="1223222345_gifs_animaux.gif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030288" y="4143375"/>
            <a:ext cx="1030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выдува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8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4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5" descr="25366-1280x800.jpg"/>
          <p:cNvPicPr>
            <a:picLocks noChangeAspect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86" descr="4ed0579d324e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4813" y="3500438"/>
            <a:ext cx="149225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Первобытный-человек-(прозрачный-фон)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9144000" y="4500563"/>
            <a:ext cx="15335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 descr="Первобытный-человек-(прозрачный-фон)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75" y="4714875"/>
            <a:ext cx="164306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20" descr="0_445c6_32d8a2d_-1-L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571625" y="71438"/>
            <a:ext cx="26193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ервобытный-человек-(прозрачный-фон)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929313" y="4500563"/>
            <a:ext cx="16906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Первобытный-человек-(прозрачный-фон)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5929313" y="4500563"/>
            <a:ext cx="169068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4" descr="Засохшее дерево.pn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500438" y="285750"/>
            <a:ext cx="5143500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3" descr="Фон с деревом (прозр).pn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0" y="0"/>
            <a:ext cx="8358188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Дятел.gif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 rot="-833464">
            <a:off x="6361113" y="523875"/>
            <a:ext cx="847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Рисунок 21" descr="Ветка прозр.png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rot="3793562">
            <a:off x="5276057" y="4275931"/>
            <a:ext cx="226218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ятно 2 14"/>
          <p:cNvSpPr/>
          <p:nvPr/>
        </p:nvSpPr>
        <p:spPr>
          <a:xfrm>
            <a:off x="7215188" y="4357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13" name="Пятно 2 12"/>
          <p:cNvSpPr/>
          <p:nvPr/>
        </p:nvSpPr>
        <p:spPr>
          <a:xfrm>
            <a:off x="7072313" y="3214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24" name="Пятно 2 23"/>
          <p:cNvSpPr/>
          <p:nvPr/>
        </p:nvSpPr>
        <p:spPr>
          <a:xfrm>
            <a:off x="4429125" y="3500438"/>
            <a:ext cx="2214563" cy="2143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5000625" y="5357813"/>
            <a:ext cx="1571625" cy="1500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pic>
        <p:nvPicPr>
          <p:cNvPr id="7185" name="Рисунок 31" descr="Фон с деревом (прозр).png"/>
          <p:cNvPicPr>
            <a:picLocks noChangeAspect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286750" y="5572125"/>
            <a:ext cx="8572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6" name="Рисунок 34" descr="777.pn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071813" y="5178447"/>
            <a:ext cx="15716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0_8dbb7_46a0ca80_M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 flipH="1" flipV="1">
            <a:off x="4071938" y="4572000"/>
            <a:ext cx="14287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0_8dbb7_46a0ca80_M.jpg"/>
          <p:cNvPicPr>
            <a:picLocks noChangeAspect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786313" y="47863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9" name="Рисунок 32" descr="Фон с деревом (прозр).png"/>
          <p:cNvPicPr>
            <a:picLocks noChangeAspect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Первобытный-человек-(прозрачный-фон).gif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4375" y="4714875"/>
            <a:ext cx="1643063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ятно 2 45"/>
          <p:cNvSpPr/>
          <p:nvPr/>
        </p:nvSpPr>
        <p:spPr>
          <a:xfrm>
            <a:off x="7215188" y="4357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47" name="Пятно 2 46"/>
          <p:cNvSpPr/>
          <p:nvPr/>
        </p:nvSpPr>
        <p:spPr>
          <a:xfrm>
            <a:off x="7072313" y="3214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48" name="Пятно 2 47"/>
          <p:cNvSpPr/>
          <p:nvPr/>
        </p:nvSpPr>
        <p:spPr>
          <a:xfrm>
            <a:off x="4929188" y="3500438"/>
            <a:ext cx="2214562" cy="2143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49" name="Пятно 2 48"/>
          <p:cNvSpPr/>
          <p:nvPr/>
        </p:nvSpPr>
        <p:spPr>
          <a:xfrm>
            <a:off x="5000625" y="5357813"/>
            <a:ext cx="1571625" cy="1500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2" name="Пятно 2 51"/>
          <p:cNvSpPr/>
          <p:nvPr/>
        </p:nvSpPr>
        <p:spPr>
          <a:xfrm>
            <a:off x="7215188" y="4357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3" name="Пятно 2 52"/>
          <p:cNvSpPr/>
          <p:nvPr/>
        </p:nvSpPr>
        <p:spPr>
          <a:xfrm>
            <a:off x="7072313" y="3214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4" name="Пятно 2 53"/>
          <p:cNvSpPr/>
          <p:nvPr/>
        </p:nvSpPr>
        <p:spPr>
          <a:xfrm>
            <a:off x="4143375" y="3571875"/>
            <a:ext cx="2214563" cy="2143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5" name="Пятно 2 54"/>
          <p:cNvSpPr/>
          <p:nvPr/>
        </p:nvSpPr>
        <p:spPr>
          <a:xfrm>
            <a:off x="5000625" y="5357813"/>
            <a:ext cx="1571625" cy="1500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6" name="Пятно 2 55"/>
          <p:cNvSpPr/>
          <p:nvPr/>
        </p:nvSpPr>
        <p:spPr>
          <a:xfrm>
            <a:off x="7215188" y="4357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7" name="Пятно 2 56"/>
          <p:cNvSpPr/>
          <p:nvPr/>
        </p:nvSpPr>
        <p:spPr>
          <a:xfrm>
            <a:off x="5929322" y="3214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8" name="Пятно 2 57"/>
          <p:cNvSpPr/>
          <p:nvPr/>
        </p:nvSpPr>
        <p:spPr>
          <a:xfrm>
            <a:off x="4429125" y="3571875"/>
            <a:ext cx="2214563" cy="2143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59" name="Пятно 2 58"/>
          <p:cNvSpPr/>
          <p:nvPr/>
        </p:nvSpPr>
        <p:spPr>
          <a:xfrm>
            <a:off x="5929333" y="4572008"/>
            <a:ext cx="1571625" cy="1500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60" name="Пятно 2 59"/>
          <p:cNvSpPr/>
          <p:nvPr/>
        </p:nvSpPr>
        <p:spPr>
          <a:xfrm>
            <a:off x="7215188" y="4357688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61" name="Пятно 2 60"/>
          <p:cNvSpPr/>
          <p:nvPr/>
        </p:nvSpPr>
        <p:spPr>
          <a:xfrm>
            <a:off x="6429388" y="3714763"/>
            <a:ext cx="1500187" cy="15716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62" name="Пятно 2 61"/>
          <p:cNvSpPr/>
          <p:nvPr/>
        </p:nvSpPr>
        <p:spPr>
          <a:xfrm>
            <a:off x="4429125" y="3786188"/>
            <a:ext cx="2214563" cy="2143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sp>
        <p:nvSpPr>
          <p:cNvPr id="63" name="Пятно 2 62"/>
          <p:cNvSpPr/>
          <p:nvPr/>
        </p:nvSpPr>
        <p:spPr>
          <a:xfrm>
            <a:off x="5000625" y="4500570"/>
            <a:ext cx="1571625" cy="15001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БУМ</a:t>
            </a:r>
          </a:p>
        </p:txBody>
      </p:sp>
      <p:pic>
        <p:nvPicPr>
          <p:cNvPr id="50" name="Рисунок 49" descr="Первобытная-женщина!.gif"/>
          <p:cNvPicPr>
            <a:picLocks noChangeAspect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-3562350" y="4230688"/>
            <a:ext cx="221456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Ноты-_-аним-прозр.gif"/>
          <p:cNvPicPr>
            <a:picLocks noChangeAspect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2143125" y="4500563"/>
            <a:ext cx="1419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озвучка _ сказка _ финал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9" cstate="screen"/>
          <a:srcRect/>
          <a:stretch>
            <a:fillRect/>
          </a:stretch>
        </p:blipFill>
        <p:spPr bwMode="auto">
          <a:xfrm>
            <a:off x="864393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87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C -0.02049 -0.00162 -0.07778 0.02453 -0.12535 0.02152 C -0.17292 0.01828 -0.2382 -0.01991 -0.28524 -0.01968 C -0.34497 -0.03982 -0.36979 0.03194 -0.40677 0.0243 C -0.43958 0.02939 -0.45677 0.00578 -0.4816 0.01041 C -0.50625 0.01504 -0.54045 0.05694 -0.55573 0.05208 " pathEditMode="relative" rAng="0" ptsTypes="fafaaf">
                                      <p:cBhvr>
                                        <p:cTn id="5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38246 0.0067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54827 0.000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3865 C -0.04514 0.03703 -0.10243 0.06319 -0.15 0.06018 C -0.19757 0.05694 -0.26285 0.01875 -0.30989 0.01898 C -0.36962 -0.00116 -0.39444 0.0706 -0.43142 0.06296 C -0.46423 0.06805 -0.48142 0.04444 -0.50625 0.04907 C -0.5309 0.0537 -0.5651 0.0956 -0.58038 0.09074 " pathEditMode="relative" rAng="0" ptsTypes="fafaaf">
                                      <p:cBhvr>
                                        <p:cTn id="120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2453 L 0.93994 0.0280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95 0.06736 L -0.37084 0.05764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4500"/>
                            </p:stCondLst>
                            <p:childTnLst>
                              <p:par>
                                <p:cTn id="2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5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000" showWhenStopped="0">
                <p:cTn id="26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</p:childTnLst>
        </p:cTn>
      </p:par>
    </p:tnLst>
    <p:bldLst>
      <p:bldP spid="15" grpId="0" animBg="1"/>
      <p:bldP spid="13" grpId="0" animBg="1"/>
      <p:bldP spid="13" grpId="1" animBg="1"/>
      <p:bldP spid="24" grpId="0" animBg="1"/>
      <p:bldP spid="24" grpId="1" animBg="1"/>
      <p:bldP spid="14" grpId="0" animBg="1"/>
      <p:bldP spid="14" grpId="1" animBg="1"/>
      <p:bldP spid="46" grpId="0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2" grpId="0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142844" y="142852"/>
            <a:ext cx="4286280" cy="5214974"/>
          </a:xfrm>
          <a:prstGeom prst="round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714876" y="142852"/>
            <a:ext cx="4286280" cy="5214974"/>
          </a:xfrm>
          <a:prstGeom prst="roundRect">
            <a:avLst/>
          </a:prstGeom>
          <a:noFill/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7" name="Рисунок 26" descr="4-37.jpg"/>
          <p:cNvPicPr>
            <a:picLocks noChangeAspect="1"/>
          </p:cNvPicPr>
          <p:nvPr/>
        </p:nvPicPr>
        <p:blipFill>
          <a:blip r:embed="rId17" cstate="screen"/>
          <a:stretch>
            <a:fillRect/>
          </a:stretch>
        </p:blipFill>
        <p:spPr>
          <a:xfrm>
            <a:off x="3857620" y="4572008"/>
            <a:ext cx="1428760" cy="2143141"/>
          </a:xfrm>
          <a:prstGeom prst="roundRect">
            <a:avLst>
              <a:gd name="adj" fmla="val 25528"/>
            </a:avLst>
          </a:prstGeom>
        </p:spPr>
      </p:pic>
      <p:pic>
        <p:nvPicPr>
          <p:cNvPr id="47" name="Рисунок 46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48" name="Рисунок 47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51" name="Рисунок 50" descr="56438762_big.jpg9..jpg"/>
          <p:cNvPicPr>
            <a:picLocks noChangeAspect="1"/>
          </p:cNvPicPr>
          <p:nvPr/>
        </p:nvPicPr>
        <p:blipFill>
          <a:blip r:embed="rId20" cstate="screen"/>
          <a:srcRect/>
          <a:stretch>
            <a:fillRect/>
          </a:stretch>
        </p:blipFill>
        <p:spPr>
          <a:xfrm>
            <a:off x="3286116" y="5167301"/>
            <a:ext cx="2536049" cy="1690699"/>
          </a:xfrm>
          <a:prstGeom prst="ellipse">
            <a:avLst/>
          </a:prstGeom>
        </p:spPr>
      </p:pic>
      <p:pic>
        <p:nvPicPr>
          <p:cNvPr id="52" name="Рисунок 51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62" name="Рисунок 61" descr="1.jpg"/>
          <p:cNvPicPr>
            <a:picLocks noChangeAspect="1"/>
          </p:cNvPicPr>
          <p:nvPr/>
        </p:nvPicPr>
        <p:blipFill>
          <a:blip r:embed="rId21" cstate="screen"/>
          <a:srcRect/>
          <a:stretch>
            <a:fillRect/>
          </a:stretch>
        </p:blipFill>
        <p:spPr>
          <a:xfrm>
            <a:off x="3786182" y="4643422"/>
            <a:ext cx="1500199" cy="2214578"/>
          </a:xfrm>
          <a:prstGeom prst="roundRect">
            <a:avLst>
              <a:gd name="adj" fmla="val 31082"/>
            </a:avLst>
          </a:prstGeom>
        </p:spPr>
      </p:pic>
      <p:pic>
        <p:nvPicPr>
          <p:cNvPr id="63" name="Рисунок 62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67" name="Рисунок 66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68" name="Рисунок 67" descr="1401_photo_4987.jpg"/>
          <p:cNvPicPr>
            <a:picLocks noChangeAspect="1"/>
          </p:cNvPicPr>
          <p:nvPr/>
        </p:nvPicPr>
        <p:blipFill>
          <a:blip r:embed="rId22" cstate="screen"/>
          <a:stretch>
            <a:fillRect/>
          </a:stretch>
        </p:blipFill>
        <p:spPr>
          <a:xfrm>
            <a:off x="3286116" y="5282792"/>
            <a:ext cx="2571768" cy="1575208"/>
          </a:xfrm>
          <a:prstGeom prst="roundRect">
            <a:avLst>
              <a:gd name="adj" fmla="val 18475"/>
            </a:avLst>
          </a:prstGeom>
        </p:spPr>
      </p:pic>
      <p:pic>
        <p:nvPicPr>
          <p:cNvPr id="69" name="Рисунок 68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70" name="Рисунок 69" descr="O5109.jpg"/>
          <p:cNvPicPr>
            <a:picLocks noChangeAspect="1"/>
          </p:cNvPicPr>
          <p:nvPr/>
        </p:nvPicPr>
        <p:blipFill>
          <a:blip r:embed="rId23" cstate="screen"/>
          <a:srcRect/>
          <a:stretch>
            <a:fillRect/>
          </a:stretch>
        </p:blipFill>
        <p:spPr>
          <a:xfrm>
            <a:off x="3357554" y="4857760"/>
            <a:ext cx="2500330" cy="1892142"/>
          </a:xfrm>
          <a:prstGeom prst="roundRect">
            <a:avLst>
              <a:gd name="adj" fmla="val 28623"/>
            </a:avLst>
          </a:prstGeom>
        </p:spPr>
      </p:pic>
      <p:pic>
        <p:nvPicPr>
          <p:cNvPr id="72" name="Рисунок 71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74" name="Рисунок 73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75" name="Рисунок 74" descr="f_15019762.jpg"/>
          <p:cNvPicPr>
            <a:picLocks noChangeAspect="1"/>
          </p:cNvPicPr>
          <p:nvPr/>
        </p:nvPicPr>
        <p:blipFill>
          <a:blip r:embed="rId24" cstate="screen"/>
          <a:srcRect/>
          <a:stretch>
            <a:fillRect/>
          </a:stretch>
        </p:blipFill>
        <p:spPr>
          <a:xfrm>
            <a:off x="3857620" y="4486274"/>
            <a:ext cx="1500198" cy="2300312"/>
          </a:xfrm>
          <a:prstGeom prst="roundRect">
            <a:avLst>
              <a:gd name="adj" fmla="val 34484"/>
            </a:avLst>
          </a:prstGeom>
        </p:spPr>
      </p:pic>
      <p:pic>
        <p:nvPicPr>
          <p:cNvPr id="76" name="Рисунок 75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77" name="Рисунок 76" descr="2195273.jpg"/>
          <p:cNvPicPr>
            <a:picLocks noChangeAspect="1"/>
          </p:cNvPicPr>
          <p:nvPr/>
        </p:nvPicPr>
        <p:blipFill>
          <a:blip r:embed="rId25" cstate="screen"/>
          <a:stretch>
            <a:fillRect/>
          </a:stretch>
        </p:blipFill>
        <p:spPr>
          <a:xfrm>
            <a:off x="3857620" y="4952883"/>
            <a:ext cx="1357323" cy="1833703"/>
          </a:xfrm>
          <a:prstGeom prst="ellipse">
            <a:avLst/>
          </a:prstGeom>
        </p:spPr>
      </p:pic>
      <p:pic>
        <p:nvPicPr>
          <p:cNvPr id="78" name="Рисунок 77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79" name="Рисунок 78" descr="00001b4b.jpg"/>
          <p:cNvPicPr>
            <a:picLocks noChangeAspect="1"/>
          </p:cNvPicPr>
          <p:nvPr/>
        </p:nvPicPr>
        <p:blipFill>
          <a:blip r:embed="rId26" cstate="screen"/>
          <a:stretch>
            <a:fillRect/>
          </a:stretch>
        </p:blipFill>
        <p:spPr>
          <a:xfrm>
            <a:off x="3619494" y="5429264"/>
            <a:ext cx="1809762" cy="1357322"/>
          </a:xfrm>
          <a:prstGeom prst="ellipse">
            <a:avLst/>
          </a:prstGeom>
        </p:spPr>
      </p:pic>
      <p:pic>
        <p:nvPicPr>
          <p:cNvPr id="80" name="Рисунок 79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82" name="Рисунок 81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83" name="Рисунок 82" descr="rr_Bell.jpg"/>
          <p:cNvPicPr>
            <a:picLocks noChangeAspect="1"/>
          </p:cNvPicPr>
          <p:nvPr/>
        </p:nvPicPr>
        <p:blipFill>
          <a:blip r:embed="rId27" cstate="screen"/>
          <a:srcRect/>
          <a:stretch>
            <a:fillRect/>
          </a:stretch>
        </p:blipFill>
        <p:spPr>
          <a:xfrm>
            <a:off x="3857620" y="5500702"/>
            <a:ext cx="1428760" cy="1279939"/>
          </a:xfrm>
          <a:prstGeom prst="roundRect">
            <a:avLst/>
          </a:prstGeom>
        </p:spPr>
      </p:pic>
      <p:pic>
        <p:nvPicPr>
          <p:cNvPr id="84" name="Рисунок 83" descr="Attestacia.gif"/>
          <p:cNvPicPr>
            <a:picLocks noChangeAspect="1"/>
          </p:cNvPicPr>
          <p:nvPr/>
        </p:nvPicPr>
        <p:blipFill>
          <a:blip r:embed="rId19" cstate="screen"/>
          <a:srcRect b="6250"/>
          <a:stretch>
            <a:fillRect/>
          </a:stretch>
        </p:blipFill>
        <p:spPr>
          <a:xfrm>
            <a:off x="5857884" y="5715016"/>
            <a:ext cx="1000132" cy="1031385"/>
          </a:xfrm>
          <a:prstGeom prst="ellipse">
            <a:avLst/>
          </a:prstGeom>
        </p:spPr>
      </p:pic>
      <p:pic>
        <p:nvPicPr>
          <p:cNvPr id="85" name="Рисунок 84" descr="rihanna2mj3.jpg"/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>
          <a:xfrm>
            <a:off x="3833807" y="5000636"/>
            <a:ext cx="1452573" cy="1785950"/>
          </a:xfrm>
          <a:prstGeom prst="ellipse">
            <a:avLst/>
          </a:prstGeom>
        </p:spPr>
      </p:pic>
      <p:pic>
        <p:nvPicPr>
          <p:cNvPr id="86" name="Рисунок 85" descr="Кнопка ж.gif"/>
          <p:cNvPicPr>
            <a:picLocks noChangeAspect="1"/>
          </p:cNvPicPr>
          <p:nvPr/>
        </p:nvPicPr>
        <p:blipFill>
          <a:blip r:embed="rId18" cstate="screen"/>
          <a:srcRect b="7614"/>
          <a:stretch>
            <a:fillRect/>
          </a:stretch>
        </p:blipFill>
        <p:spPr>
          <a:xfrm>
            <a:off x="2143108" y="5643578"/>
            <a:ext cx="1214446" cy="1143008"/>
          </a:xfrm>
          <a:prstGeom prst="ellipse">
            <a:avLst/>
          </a:prstGeom>
        </p:spPr>
      </p:pic>
      <p:pic>
        <p:nvPicPr>
          <p:cNvPr id="50" name="Рисунок 49" descr="0021-041-Vulkan.jpg"/>
          <p:cNvPicPr>
            <a:picLocks noChangeAspect="1"/>
          </p:cNvPicPr>
          <p:nvPr/>
        </p:nvPicPr>
        <p:blipFill>
          <a:blip r:embed="rId29" cstate="screen"/>
          <a:stretch>
            <a:fillRect/>
          </a:stretch>
        </p:blipFill>
        <p:spPr>
          <a:xfrm>
            <a:off x="3841802" y="4931165"/>
            <a:ext cx="1444578" cy="1855421"/>
          </a:xfrm>
          <a:prstGeom prst="ellipse">
            <a:avLst/>
          </a:prstGeom>
        </p:spPr>
      </p:pic>
      <p:pic>
        <p:nvPicPr>
          <p:cNvPr id="73" name="Рисунок 72" descr="eb22ab5.jpeg"/>
          <p:cNvPicPr>
            <a:picLocks noChangeAspect="1"/>
          </p:cNvPicPr>
          <p:nvPr/>
        </p:nvPicPr>
        <p:blipFill>
          <a:blip r:embed="rId30" cstate="screen"/>
          <a:stretch>
            <a:fillRect/>
          </a:stretch>
        </p:blipFill>
        <p:spPr>
          <a:xfrm rot="5400000">
            <a:off x="3830895" y="5585336"/>
            <a:ext cx="1487059" cy="785353"/>
          </a:xfrm>
          <a:prstGeom prst="roundRect">
            <a:avLst>
              <a:gd name="adj" fmla="val 50000"/>
            </a:avLst>
          </a:prstGeom>
        </p:spPr>
      </p:pic>
      <p:pic>
        <p:nvPicPr>
          <p:cNvPr id="81" name="Рисунок 80" descr="самолёт.png"/>
          <p:cNvPicPr>
            <a:picLocks noChangeAspect="1"/>
          </p:cNvPicPr>
          <p:nvPr/>
        </p:nvPicPr>
        <p:blipFill>
          <a:blip r:embed="rId31" cstate="screen"/>
          <a:srcRect/>
          <a:stretch>
            <a:fillRect/>
          </a:stretch>
        </p:blipFill>
        <p:spPr>
          <a:xfrm flipH="1">
            <a:off x="3643306" y="5490955"/>
            <a:ext cx="1753438" cy="1295631"/>
          </a:xfrm>
          <a:prstGeom prst="ellipse">
            <a:avLst/>
          </a:prstGeom>
          <a:solidFill>
            <a:schemeClr val="bg1"/>
          </a:solidFill>
        </p:spPr>
      </p:pic>
      <p:pic>
        <p:nvPicPr>
          <p:cNvPr id="36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33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0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34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0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35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0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36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0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37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0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38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08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39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09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40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10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41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11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42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12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43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13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44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 descr="2050133fwe4skuc84.gif"/>
          <p:cNvPicPr>
            <a:picLocks noChangeAspect="1"/>
          </p:cNvPicPr>
          <p:nvPr/>
        </p:nvPicPr>
        <p:blipFill>
          <a:blip r:embed="rId45" cstate="screen"/>
          <a:srcRect/>
          <a:stretch>
            <a:fillRect/>
          </a:stretch>
        </p:blipFill>
        <p:spPr bwMode="auto">
          <a:xfrm>
            <a:off x="4000500" y="5572125"/>
            <a:ext cx="1095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14.mp3">
            <a:hlinkClick r:id="" action="ppaction://media"/>
          </p:cNvPr>
          <p:cNvPicPr>
            <a:picLocks noRot="1" noChangeAspect="1"/>
          </p:cNvPicPr>
          <p:nvPr>
            <a:audioFile r:link="rId14"/>
          </p:nvPr>
        </p:nvPicPr>
        <p:blipFill>
          <a:blip r:embed="rId46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7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0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8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03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49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04.mp3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50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05.mp3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51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06.mp3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52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07.mp3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53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08.mp3">
            <a:hlinkClick r:id="" action="ppaction://media"/>
          </p:cNvPr>
          <p:cNvPicPr>
            <a:picLocks noRot="1" noChangeAspect="1"/>
          </p:cNvPicPr>
          <p:nvPr>
            <a:audioFile r:link="rId8"/>
          </p:nvPr>
        </p:nvPicPr>
        <p:blipFill>
          <a:blip r:embed="rId54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09.mp3">
            <a:hlinkClick r:id="" action="ppaction://media"/>
          </p:cNvPr>
          <p:cNvPicPr>
            <a:picLocks noRot="1" noChangeAspect="1"/>
          </p:cNvPicPr>
          <p:nvPr>
            <a:audioFile r:link="rId9"/>
          </p:nvPr>
        </p:nvPicPr>
        <p:blipFill>
          <a:blip r:embed="rId55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10.mp3">
            <a:hlinkClick r:id="" action="ppaction://media"/>
          </p:cNvPr>
          <p:cNvPicPr>
            <a:picLocks noRot="1" noChangeAspect="1"/>
          </p:cNvPicPr>
          <p:nvPr>
            <a:audioFile r:link="rId10"/>
          </p:nvPr>
        </p:nvPicPr>
        <p:blipFill>
          <a:blip r:embed="rId56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11.mp3">
            <a:hlinkClick r:id="" action="ppaction://media"/>
          </p:cNvPr>
          <p:cNvPicPr>
            <a:picLocks noRot="1" noChangeAspect="1"/>
          </p:cNvPicPr>
          <p:nvPr>
            <a:audioFile r:link="rId11"/>
          </p:nvPr>
        </p:nvPicPr>
        <p:blipFill>
          <a:blip r:embed="rId57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12.mp3">
            <a:hlinkClick r:id="" action="ppaction://media"/>
          </p:cNvPr>
          <p:cNvPicPr>
            <a:picLocks noRot="1" noChangeAspect="1"/>
          </p:cNvPicPr>
          <p:nvPr>
            <a:audioFile r:link="rId12"/>
          </p:nvPr>
        </p:nvPicPr>
        <p:blipFill>
          <a:blip r:embed="rId58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13.mp3">
            <a:hlinkClick r:id="" action="ppaction://media"/>
          </p:cNvPr>
          <p:cNvPicPr>
            <a:picLocks noRot="1" noChangeAspect="1"/>
          </p:cNvPicPr>
          <p:nvPr>
            <a:audioFile r:link="rId13"/>
          </p:nvPr>
        </p:nvPicPr>
        <p:blipFill>
          <a:blip r:embed="rId59" cstate="screen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96"/>
          <p:cNvGrpSpPr>
            <a:grpSpLocks/>
          </p:cNvGrpSpPr>
          <p:nvPr/>
        </p:nvGrpSpPr>
        <p:grpSpPr bwMode="auto">
          <a:xfrm>
            <a:off x="142875" y="142875"/>
            <a:ext cx="8856663" cy="5183188"/>
            <a:chOff x="142844" y="142852"/>
            <a:chExt cx="8856032" cy="5184000"/>
          </a:xfrm>
        </p:grpSpPr>
        <p:sp>
          <p:nvSpPr>
            <p:cNvPr id="95" name="Скругленный прямоугольник 94"/>
            <p:cNvSpPr/>
            <p:nvPr/>
          </p:nvSpPr>
          <p:spPr>
            <a:xfrm>
              <a:off x="142844" y="142852"/>
              <a:ext cx="4247847" cy="5184000"/>
            </a:xfrm>
            <a:prstGeom prst="roundRect">
              <a:avLst/>
            </a:prstGeom>
            <a:solidFill>
              <a:srgbClr val="FFFF00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6" name="Скругленный прямоугольник 95"/>
            <p:cNvSpPr/>
            <p:nvPr/>
          </p:nvSpPr>
          <p:spPr>
            <a:xfrm>
              <a:off x="4714518" y="142852"/>
              <a:ext cx="4284358" cy="5184000"/>
            </a:xfrm>
            <a:prstGeom prst="roundRect">
              <a:avLst/>
            </a:prstGeom>
            <a:solidFill>
              <a:srgbClr val="80008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89" name="Скругленный прямоугольник 88"/>
          <p:cNvSpPr/>
          <p:nvPr/>
        </p:nvSpPr>
        <p:spPr>
          <a:xfrm>
            <a:off x="142844" y="142852"/>
            <a:ext cx="8858312" cy="5214974"/>
          </a:xfrm>
          <a:prstGeom prst="roundRect">
            <a:avLst>
              <a:gd name="adj" fmla="val 13099"/>
            </a:avLst>
          </a:prstGeom>
          <a:blipFill>
            <a:blip r:embed="rId60" cstate="screen"/>
            <a:stretch>
              <a:fillRect/>
            </a:stretch>
          </a:blip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rot="20756223">
            <a:off x="104363" y="4938792"/>
            <a:ext cx="2065143" cy="1801424"/>
          </a:xfrm>
          <a:prstGeom prst="ellipse">
            <a:avLst/>
          </a:prstGeom>
          <a:solidFill>
            <a:schemeClr val="bg1"/>
          </a:soli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3" name="Рисунок 42" descr="orig.jpg"/>
          <p:cNvPicPr>
            <a:picLocks noChangeAspect="1"/>
          </p:cNvPicPr>
          <p:nvPr/>
        </p:nvPicPr>
        <p:blipFill>
          <a:blip r:embed="rId61" cstate="screen"/>
          <a:srcRect/>
          <a:stretch>
            <a:fillRect/>
          </a:stretch>
        </p:blipFill>
        <p:spPr>
          <a:xfrm>
            <a:off x="486377" y="5397365"/>
            <a:ext cx="1370979" cy="1071570"/>
          </a:xfrm>
          <a:prstGeom prst="roundRect">
            <a:avLst/>
          </a:prstGeom>
        </p:spPr>
      </p:pic>
      <p:sp>
        <p:nvSpPr>
          <p:cNvPr id="22" name="Овал 21"/>
          <p:cNvSpPr/>
          <p:nvPr/>
        </p:nvSpPr>
        <p:spPr>
          <a:xfrm rot="843777" flipH="1">
            <a:off x="6995272" y="4934568"/>
            <a:ext cx="2031081" cy="1807109"/>
          </a:xfrm>
          <a:prstGeom prst="ellipse">
            <a:avLst/>
          </a:prstGeom>
          <a:solidFill>
            <a:schemeClr val="bg1"/>
          </a:solidFill>
          <a:ln w="3175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2" name="Рисунок 41" descr="image002.gif"/>
          <p:cNvPicPr>
            <a:picLocks noChangeAspect="1"/>
          </p:cNvPicPr>
          <p:nvPr/>
        </p:nvPicPr>
        <p:blipFill>
          <a:blip r:embed="rId62" cstate="screen"/>
          <a:srcRect l="10280" t="13917" r="9112" b="40979"/>
          <a:stretch>
            <a:fillRect/>
          </a:stretch>
        </p:blipFill>
        <p:spPr>
          <a:xfrm rot="1370502">
            <a:off x="7110347" y="5452413"/>
            <a:ext cx="1773206" cy="899452"/>
          </a:xfrm>
          <a:prstGeom prst="roundRect">
            <a:avLst>
              <a:gd name="adj" fmla="val 25088"/>
            </a:avLst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9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094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5094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094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81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16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24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221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543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6087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0763" fill="hold"/>
                                        <p:tgtEl>
                                          <p:spTgt spid="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5016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5512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12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94 -0.61633 L -0.19323 -0.61633 C -0.1066 -0.61633 2.5E-6 -0.44728 2.5E-6 -0.30875 L 2.5E-6 4.58834E-6 " pathEditMode="relative" rAng="0" ptsTypes="FfFF">
                                      <p:cBhvr>
                                        <p:cTn id="169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308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09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05 -0.66351 L 0.06059 -0.66351 C 0.03333 -0.66351 3.05556E-6 -0.48104 3.05556E-6 -0.3321 L 3.05556E-6 -0.00023 " pathEditMode="relative" rAng="0" ptsTypes="FfFF">
                                      <p:cBhvr>
                                        <p:cTn id="176" dur="2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332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509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-0.25046 L 0.17014 -0.25046 C 0.09375 -0.25046 -2.77778E-7 -0.18178 -2.77778E-7 -0.12535 L -2.77778E-7 5.64292E-7 " pathEditMode="relative" rAng="0" ptsTypes="FfFF">
                                      <p:cBhvr>
                                        <p:cTn id="183" dur="2000" spd="-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" y="125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5" dur="5094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8 -0.63182 L -0.06094 -0.63182 C -0.03368 -0.63182 5.55556E-7 -0.45767 5.55556E-7 -0.31591 L 5.55556E-7 -3.29325E-6 " pathEditMode="relative" rAng="0" ptsTypes="FfFF">
                                      <p:cBhvr>
                                        <p:cTn id="190" dur="2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316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509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26 -0.23798 L -0.08663 -0.23798 C -0.04792 -0.23798 0 -0.17276 0 -0.11934 L 0 3.67253E-6 " pathEditMode="relative" rAng="0" ptsTypes="FfFF">
                                      <p:cBhvr>
                                        <p:cTn id="197" dur="2000" spd="-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381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-0.47178 L 0.15521 -0.47178 C 0.08542 -0.47178 5.55556E-7 -0.34181 5.55556E-7 -0.23589 L 5.55556E-7 -3.41351E-6 " pathEditMode="relative" rAng="0" ptsTypes="FfFF">
                                      <p:cBhvr>
                                        <p:cTn id="204" dur="2000" spd="-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3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316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8 -0.6753 L 0.22032 -0.6753 C 0.12118 -0.6753 -3.61111E-6 -0.48913 -3.61111E-6 -0.33765 L -3.61111E-6 -1.55412E-6 " pathEditMode="relative" rAng="0" ptsTypes="FfFF">
                                      <p:cBhvr>
                                        <p:cTn id="211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338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12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976 -0.25856 L -0.19514 -0.25856 C -0.10764 -0.25856 5.55556E-7 -0.18756 5.55556E-7 -0.12928 L 5.55556E-7 9.25069E-7 " pathEditMode="relative" rAng="0" ptsTypes="FfFF">
                                      <p:cBhvr>
                                        <p:cTn id="218" dur="2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29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222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23 -0.21901 L 0.05712 -0.21901 C 0.03107 -0.21901 3.05556E-6 -0.15889 3.05556E-6 -0.10963 L 3.05556E-6 4.62535E-6 " pathEditMode="relative" rAng="0" ptsTypes="FfFF">
                                      <p:cBhvr>
                                        <p:cTn id="225" dur="2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09"/>
                                    </p:animMotion>
                                  </p:childTnLst>
                                </p:cTn>
                              </p:par>
                              <p:par>
                                <p:cTn id="2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543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45 -0.4112 L -0.0684 -0.4112 C -0.03802 -0.4112 -4.16667E-6 -0.29811 -4.16667E-6 -0.20583 L -4.16667E-6 4.52359E-6 " pathEditMode="relative" rAng="0" ptsTypes="FfFF">
                                      <p:cBhvr>
                                        <p:cTn id="232" dur="20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206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4" dur="6087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04 -0.76203 L 0.15226 -0.76203 C 0.08386 -0.76203 -8.33333E-7 -0.55227 -8.33333E-7 -0.38113 L -8.33333E-7 -8.23312E-7 " pathEditMode="relative" rAng="0" ptsTypes="FfFF">
                                      <p:cBhvr>
                                        <p:cTn id="239" dur="20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381"/>
                                    </p:animMotion>
                                  </p:childTnLst>
                                </p:cTn>
                              </p:par>
                              <p:par>
                                <p:cTn id="2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0763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0.5 L 0.05122 -0.5 C 0.02813 -0.5 0 -0.36239 0 -0.25023 L 0 -2.09066E-6 " pathEditMode="relative" rAng="0" ptsTypes="FfFF">
                                      <p:cBhvr>
                                        <p:cTn id="246" dur="2000" spd="-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250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501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51 -0.50578 L -0.12934 -0.50578 C -0.07135 -0.50578 -1.11111E-6 -0.36656 -1.11111E-6 -0.25301 L -1.11111E-6 2.6457E-6 " pathEditMode="relative" rAng="0" ptsTypes="FfFF">
                                      <p:cBhvr>
                                        <p:cTn id="253" dur="2000" spd="-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53"/>
                                    </p:animMotion>
                                  </p:childTnLst>
                                </p:cTn>
                              </p:par>
                              <p:par>
                                <p:cTn id="2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5" dur="551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2" dur="50618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 showWhenStopped="0">
                <p:cTn id="2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showWhenStopped="0">
                <p:cTn id="2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showWhenStopped="0">
                <p:cTn id="2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showWhenStopped="0">
                <p:cTn id="2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showWhenStopped="0">
                <p:cTn id="2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15000" showWhenStopped="0">
                <p:cTn id="26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showWhenStopped="0">
                <p:cTn id="2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showWhenStopped="0">
                <p:cTn id="2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showWhenStopped="0">
                <p:cTn id="2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showWhenStopped="0">
                <p:cTn id="2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showWhenStopped="0">
                <p:cTn id="2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showWhenStopped="0">
                <p:cTn id="2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showWhenStopped="0">
                <p:cTn id="2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showWhenStopped="0">
                <p:cTn id="2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showWhenStopped="0">
                <p:cTn id="2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showWhenStopped="0">
                <p:cTn id="2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showWhenStopped="0">
                <p:cTn id="2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showWhenStopped="0">
                <p:cTn id="2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audio>
              <p:cMediaNode showWhenStopped="0">
                <p:cTn id="2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audio>
              <p:cMediaNode showWhenStopped="0">
                <p:cTn id="28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audio>
              <p:cMediaNode showWhenStopped="0">
                <p:cTn id="2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audio>
              <p:cMediaNode vol="31000" showWhenStopped="0">
                <p:cTn id="2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showWhenStopped="0">
                <p:cTn id="2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"/>
                </p:tgtEl>
              </p:cMediaNode>
            </p:audio>
            <p:audio>
              <p:cMediaNode showWhenStopped="0">
                <p:cTn id="28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showWhenStopped="0">
                <p:cTn id="2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50" y="214313"/>
            <a:ext cx="8643938" cy="64293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 descr="77777657_victor_cyganov_paintings___5_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04960" y="857232"/>
            <a:ext cx="6381750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5786454"/>
            <a:ext cx="8358246" cy="630942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МУЗЫКАЛЬНАЯ  ПЕРЕМЕНКА</a:t>
            </a:r>
            <a:endParaRPr lang="ru-RU" sz="35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pic>
        <p:nvPicPr>
          <p:cNvPr id="7" name="Сказка берёзового ле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58188" y="6072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s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1285860"/>
            <a:ext cx="5540016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b85a4c20fc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2143116"/>
            <a:ext cx="2880380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85750" y="1214438"/>
            <a:ext cx="2857500" cy="642937"/>
          </a:xfrm>
          <a:prstGeom prst="rect">
            <a:avLst/>
          </a:prstGeom>
          <a:solidFill>
            <a:schemeClr val="accent3">
              <a:lumMod val="40000"/>
              <a:lumOff val="60000"/>
              <a:alpha val="92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tx1"/>
                </a:solidFill>
              </a:rPr>
              <a:t>Аполлон  и  музы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-24"/>
            <a:ext cx="341529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7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μουσική</a:t>
            </a:r>
            <a:endParaRPr lang="ru-RU" sz="7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285728"/>
            <a:ext cx="5572164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Музыка – искусство муз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506</Words>
  <Application>Microsoft Office PowerPoint</Application>
  <PresentationFormat>Экран (4:3)</PresentationFormat>
  <Paragraphs>240</Paragraphs>
  <Slides>21</Slides>
  <Notes>21</Notes>
  <HiddenSlides>0</HiddenSlides>
  <MMClips>39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Хозяин</cp:lastModifiedBy>
  <cp:revision>63</cp:revision>
  <dcterms:modified xsi:type="dcterms:W3CDTF">2017-07-28T09:13:42Z</dcterms:modified>
</cp:coreProperties>
</file>