
<file path=[Content_Types].xml><?xml version="1.0" encoding="utf-8"?>
<Types xmlns="http://schemas.openxmlformats.org/package/2006/content-types"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1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Default ContentType="image/png" Extension="png"/>
  <Override ContentType="application/vnd.openxmlformats-officedocument.presentationml.notesSlide+xml" PartName="/ppt/notesSlides/notesSlide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theme+xml" PartName="/ppt/theme/theme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theme+xml" PartName="/ppt/theme/theme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image/jpeg" Extension="jpeg"/>
  <Default ContentType="image/x-emf" Extension="emf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Default ContentType="image/gif" Extension="gif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7" r:id="rId12"/>
    <p:sldId id="268" r:id="rId13"/>
    <p:sldId id="266" r:id="rId14"/>
    <p:sldId id="273" r:id="rId15"/>
    <p:sldId id="269" r:id="rId16"/>
    <p:sldId id="270" r:id="rId17"/>
    <p:sldId id="271" r:id="rId18"/>
    <p:sldId id="272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01B017-0742-4D50-A6E7-9051CE13846B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F408C-BF74-43AE-81F9-4697E4E5CB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7835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F408C-BF74-43AE-81F9-4697E4E5CB9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4022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 ?><Relationships xmlns="http://schemas.openxmlformats.org/package/2006/relationships"><Relationship Id="rId3" Target="../media/image37.png" Type="http://schemas.openxmlformats.org/officeDocument/2006/relationships/image"/><Relationship Id="rId2" Target="../media/image36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38.png" Type="http://schemas.openxmlformats.org/officeDocument/2006/relationships/image"/></Relationships>
</file>

<file path=ppt/slides/_rels/slide11.xml.rels><?xml version="1.0" encoding="UTF-8" standalone="yes" ?><Relationships xmlns="http://schemas.openxmlformats.org/package/2006/relationships"><Relationship Id="rId3" Target="../media/image40.jpeg" Type="http://schemas.openxmlformats.org/officeDocument/2006/relationships/image"/><Relationship Id="rId2" Target="../media/image39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2.xml.rels><?xml version="1.0" encoding="UTF-8" standalone="yes" ?><Relationships xmlns="http://schemas.openxmlformats.org/package/2006/relationships"><Relationship Id="rId3" Target="../media/image42.jpeg" Type="http://schemas.openxmlformats.org/officeDocument/2006/relationships/image"/><Relationship Id="rId2" Target="../media/image4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3.xml.rels><?xml version="1.0" encoding="UTF-8" standalone="yes" ?><Relationships xmlns="http://schemas.openxmlformats.org/package/2006/relationships"><Relationship Id="rId3" Target="../media/image8.jpeg" Type="http://schemas.openxmlformats.org/officeDocument/2006/relationships/image"/><Relationship Id="rId2" Target="../media/image4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4.xml.rels><?xml version="1.0" encoding="UTF-8" standalone="yes" ?><Relationships xmlns="http://schemas.openxmlformats.org/package/2006/relationships"><Relationship Id="rId3" Target="../media/image45.jpeg" Type="http://schemas.openxmlformats.org/officeDocument/2006/relationships/image"/><Relationship Id="rId2" Target="../media/image4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5.xml.rels><?xml version="1.0" encoding="UTF-8" standalone="yes" ?><Relationships xmlns="http://schemas.openxmlformats.org/package/2006/relationships"><Relationship Id="rId3" Target="../media/image47.jpeg" Type="http://schemas.openxmlformats.org/officeDocument/2006/relationships/image"/><Relationship Id="rId2" Target="../media/image4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6.xml.rels><?xml version="1.0" encoding="UTF-8" standalone="yes" ?><Relationships xmlns="http://schemas.openxmlformats.org/package/2006/relationships"><Relationship Id="rId2" Target="../media/image4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 ?><Relationships xmlns="http://schemas.openxmlformats.org/package/2006/relationships"><Relationship Id="rId2" Target="../media/image5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 ?><Relationships xmlns="http://schemas.openxmlformats.org/package/2006/relationships"><Relationship Id="rId8" Target="../media/image13.jpeg" Type="http://schemas.openxmlformats.org/officeDocument/2006/relationships/image"/><Relationship Id="rId3" Target="../media/image8.jpeg" Type="http://schemas.openxmlformats.org/officeDocument/2006/relationships/image"/><Relationship Id="rId7" Target="../media/image12.jpeg" Type="http://schemas.openxmlformats.org/officeDocument/2006/relationships/image"/><Relationship Id="rId2" Target="../media/image7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11.jpeg" Type="http://schemas.openxmlformats.org/officeDocument/2006/relationships/image"/><Relationship Id="rId5" Target="../media/image10.jpeg" Type="http://schemas.openxmlformats.org/officeDocument/2006/relationships/image"/><Relationship Id="rId4" Target="../media/image9.jpeg" Type="http://schemas.openxmlformats.org/officeDocument/2006/relationships/image"/></Relationships>
</file>

<file path=ppt/slides/_rels/slide5.xml.rels><?xml version="1.0" encoding="UTF-8" standalone="yes" ?><Relationships xmlns="http://schemas.openxmlformats.org/package/2006/relationships"><Relationship Id="rId3" Target="../media/image15.jpeg" Type="http://schemas.openxmlformats.org/officeDocument/2006/relationships/image"/><Relationship Id="rId2" Target="../media/image14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17.jpeg" Type="http://schemas.openxmlformats.org/officeDocument/2006/relationships/image"/><Relationship Id="rId4" Target="../media/image16.jpeg" Type="http://schemas.openxmlformats.org/officeDocument/2006/relationships/image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8.xml.rels><?xml version="1.0" encoding="UTF-8" standalone="yes" ?><Relationships xmlns="http://schemas.openxmlformats.org/package/2006/relationships"><Relationship Id="rId8" Target="../media/image32.jpeg" Type="http://schemas.openxmlformats.org/officeDocument/2006/relationships/image"/><Relationship Id="rId3" Target="../media/image27.jpeg" Type="http://schemas.openxmlformats.org/officeDocument/2006/relationships/image"/><Relationship Id="rId7" Target="../media/image31.jpe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2.xml" Type="http://schemas.openxmlformats.org/officeDocument/2006/relationships/slideLayout"/><Relationship Id="rId6" Target="../media/image30.jpeg" Type="http://schemas.openxmlformats.org/officeDocument/2006/relationships/image"/><Relationship Id="rId5" Target="../media/image29.jpeg" Type="http://schemas.openxmlformats.org/officeDocument/2006/relationships/image"/><Relationship Id="rId4" Target="../media/image28.jpeg" Type="http://schemas.openxmlformats.org/officeDocument/2006/relationships/image"/></Relationships>
</file>

<file path=ppt/slides/_rels/slide9.xml.rels><?xml version="1.0" encoding="UTF-8" standalone="yes" ?><Relationships xmlns="http://schemas.openxmlformats.org/package/2006/relationships"><Relationship Id="rId3" Target="../media/image34.jpeg" Type="http://schemas.openxmlformats.org/officeDocument/2006/relationships/image"/><Relationship Id="rId2" Target="../media/image33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35.jpe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5786446" y="0"/>
            <a:ext cx="335755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Дифференциация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звуков Ш-Ж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4449463"/>
            <a:ext cx="364330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Коршакова Анастасия Владимировна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275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-171450"/>
            <a:ext cx="489585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2173" y="5108941"/>
            <a:ext cx="1368425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2141" y="5093067"/>
            <a:ext cx="1371600" cy="136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093067"/>
            <a:ext cx="1255713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3158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233" y="404664"/>
            <a:ext cx="8964612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8356" y="4399996"/>
            <a:ext cx="3045644" cy="2458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2810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964488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9120" y="3861048"/>
            <a:ext cx="2593841" cy="2791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2683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384" y="332656"/>
            <a:ext cx="9144000" cy="379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94977" y="3770833"/>
            <a:ext cx="2868526" cy="3087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2867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129712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147" y="4077072"/>
            <a:ext cx="304800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2087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62200"/>
            <a:ext cx="4495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96" y="188640"/>
            <a:ext cx="4920743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3321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081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6694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Буква Ж ж &quot; Азбука для детей, малышей Az-byka.ru Русский алфавит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36526"/>
            <a:ext cx="9144000" cy="699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8620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Обучалки - Игры - Онлайн игры - Детские радост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1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2573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pt4web.ru/images/581/20357/640/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6124"/>
            <a:ext cx="9144000" cy="741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923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О У И Э Ы</a:t>
            </a:r>
          </a:p>
          <a:p>
            <a:pPr marL="0" indent="0">
              <a:buNone/>
            </a:pPr>
            <a:r>
              <a:rPr lang="ru-RU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З П Б М Н К Г В Д Т Ш Ж </a:t>
            </a:r>
            <a:endParaRPr lang="ru-RU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0"/>
            <a:ext cx="2017713" cy="200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21088"/>
            <a:ext cx="1774825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147755"/>
            <a:ext cx="1871663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4639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Ново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01" y="332656"/>
            <a:ext cx="5084564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Детский клипарт: сборная солянка / Мультимедиа-клуб / Форумы U-mama.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39339" y="109445"/>
            <a:ext cx="4000500" cy="430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30794" y="4941168"/>
            <a:ext cx="158248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8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27695" y="4797152"/>
            <a:ext cx="142378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endParaRPr lang="ru-RU" dirty="0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1461" y="4650993"/>
            <a:ext cx="1774825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3433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-8949"/>
            <a:ext cx="3724529" cy="3005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-8949"/>
            <a:ext cx="3744416" cy="3509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43" y="4827852"/>
            <a:ext cx="1647053" cy="197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2093" y="4926577"/>
            <a:ext cx="2681907" cy="199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0775" y="4549134"/>
            <a:ext cx="1771650" cy="236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5025" y="3364523"/>
            <a:ext cx="2162934" cy="18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4498" y="3233981"/>
            <a:ext cx="2201863" cy="239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0304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2.5E-6 -0.21621 C -2.5E-6 -0.31297 0.15278 -0.43195 0.27709 -0.43195 L 0.55434 -0.43195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08" y="-2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11111E-6 L -0.07448 -0.2208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3" y="-1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3.33333E-6 -0.22569 C -3.33333E-6 -0.32685 0.05834 -0.45139 0.10573 -0.45139 L 0.21164 -0.45139 " pathEditMode="relative" rAng="0" ptsTypes="FfFF">
                                      <p:cBhvr>
                                        <p:cTn id="24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73" y="-2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-0.22465 -0.1988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33" y="-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59259E-6 L 0.00104 -0.4162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2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3060700" cy="362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616325"/>
            <a:ext cx="2573337" cy="324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69076" y="152369"/>
            <a:ext cx="37084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4100" y="3140968"/>
            <a:ext cx="3369899" cy="3682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144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инфо-БУМ: Кошки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01" y="-136525"/>
            <a:ext cx="2564284" cy="349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&quot;Красавица мышка&quot; - Конспект занятия по лепке в средней группе - 13 Мая 2012 - MATVEJ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5643" y="3090696"/>
            <a:ext cx="3312368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olorful Balloons Красочные Воздушные шары &quot; PixelBrush - Портал о дизайне. Скачать фото, картинки, обои, рисунки, иконки, клип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1764" y="332656"/>
            <a:ext cx="2132236" cy="232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Зеленая жаба, жаба зеленая (Bufo viridis) внешний вид распространение ареал биология размножение нерест пища питается среда обит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71683"/>
            <a:ext cx="2952328" cy="288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3491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к нарисовать злого ежа Учитесь рисова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2448272" cy="271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Веселые картинки для детей. Обои для рабочего стола с персонажами мультфильмов и детских кни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1195" y="472624"/>
            <a:ext cx="3552475" cy="415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Фото товара Мини-лыжи Юнио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4150" y="1124744"/>
            <a:ext cx="2839850" cy="304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37112"/>
            <a:ext cx="2529853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4831" y="4463364"/>
            <a:ext cx="2345201" cy="1099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3670" y="4463364"/>
            <a:ext cx="2454030" cy="1053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4506" y="4846203"/>
            <a:ext cx="62230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838482"/>
            <a:ext cx="62230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9535" y="4776786"/>
            <a:ext cx="62230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2020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14500" y="2071688"/>
            <a:ext cx="2428875" cy="1071562"/>
          </a:xfrm>
          <a:prstGeom prst="rect">
            <a:avLst/>
          </a:prstGeom>
          <a:solidFill>
            <a:srgbClr val="C00000"/>
          </a:solidFill>
          <a:ln w="25400" cap="rnd" cmpd="sng" algn="ctr">
            <a:solidFill>
              <a:srgbClr val="C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EEECE1">
                  <a:lumMod val="1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500" y="1285875"/>
            <a:ext cx="1214438" cy="785813"/>
          </a:xfrm>
          <a:prstGeom prst="rect">
            <a:avLst/>
          </a:prstGeom>
          <a:solidFill>
            <a:srgbClr val="C00000"/>
          </a:solidFill>
          <a:ln w="25400" cap="rnd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57563" y="785813"/>
            <a:ext cx="428625" cy="571500"/>
          </a:xfrm>
          <a:prstGeom prst="roundRect">
            <a:avLst/>
          </a:prstGeom>
          <a:solidFill>
            <a:srgbClr val="FFC000"/>
          </a:solidFill>
          <a:ln w="25400" cap="rnd" cmpd="sng" algn="ctr">
            <a:solidFill>
              <a:srgbClr val="FFC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857375" y="3143250"/>
            <a:ext cx="571500" cy="500063"/>
          </a:xfrm>
          <a:prstGeom prst="ellipse">
            <a:avLst/>
          </a:prstGeom>
          <a:solidFill>
            <a:srgbClr val="4F81BD"/>
          </a:solidFill>
          <a:ln w="25400" cap="rnd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357563" y="3143250"/>
            <a:ext cx="571500" cy="500063"/>
          </a:xfrm>
          <a:prstGeom prst="ellipse">
            <a:avLst/>
          </a:prstGeom>
          <a:solidFill>
            <a:srgbClr val="4F81BD"/>
          </a:solidFill>
          <a:ln w="25400" cap="rnd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14813" y="1643063"/>
            <a:ext cx="1857375" cy="1500187"/>
          </a:xfrm>
          <a:prstGeom prst="rect">
            <a:avLst/>
          </a:prstGeom>
          <a:solidFill>
            <a:srgbClr val="4F81BD">
              <a:lumMod val="75000"/>
            </a:srgbClr>
          </a:solidFill>
          <a:ln w="25400" cap="rnd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43625" y="1643063"/>
            <a:ext cx="1714500" cy="1500187"/>
          </a:xfrm>
          <a:prstGeom prst="rect">
            <a:avLst/>
          </a:prstGeom>
          <a:solidFill>
            <a:srgbClr val="00B050"/>
          </a:solidFill>
          <a:ln w="25400" cap="rnd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286250" y="3143250"/>
            <a:ext cx="571500" cy="500063"/>
          </a:xfrm>
          <a:prstGeom prst="ellipse">
            <a:avLst/>
          </a:prstGeom>
          <a:solidFill>
            <a:srgbClr val="4F81BD"/>
          </a:solidFill>
          <a:ln w="25400" cap="rnd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500688" y="3143250"/>
            <a:ext cx="571500" cy="500063"/>
          </a:xfrm>
          <a:prstGeom prst="ellipse">
            <a:avLst/>
          </a:prstGeom>
          <a:solidFill>
            <a:srgbClr val="4F81BD"/>
          </a:solidFill>
          <a:ln w="25400" cap="rnd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357938" y="3143250"/>
            <a:ext cx="500062" cy="500063"/>
          </a:xfrm>
          <a:prstGeom prst="ellipse">
            <a:avLst/>
          </a:prstGeom>
          <a:solidFill>
            <a:srgbClr val="4F81BD"/>
          </a:solidFill>
          <a:ln w="25400" cap="rnd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7500938" y="3143250"/>
            <a:ext cx="500062" cy="500063"/>
          </a:xfrm>
          <a:prstGeom prst="ellipse">
            <a:avLst/>
          </a:prstGeom>
          <a:solidFill>
            <a:srgbClr val="4F81BD"/>
          </a:solidFill>
          <a:ln w="25400" cap="rnd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500313" y="2357438"/>
            <a:ext cx="714375" cy="428625"/>
          </a:xfrm>
          <a:prstGeom prst="roundRect">
            <a:avLst/>
          </a:prstGeom>
          <a:solidFill>
            <a:srgbClr val="8064A2">
              <a:lumMod val="50000"/>
            </a:srgbClr>
          </a:solidFill>
          <a:ln w="25400" cap="rnd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286250" y="2214563"/>
            <a:ext cx="714375" cy="428625"/>
          </a:xfrm>
          <a:prstGeom prst="roundRect">
            <a:avLst/>
          </a:prstGeom>
          <a:solidFill>
            <a:srgbClr val="FFC000"/>
          </a:solidFill>
          <a:ln w="25400" cap="rnd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215063" y="1928813"/>
            <a:ext cx="714375" cy="428625"/>
          </a:xfrm>
          <a:prstGeom prst="roundRect">
            <a:avLst/>
          </a:prstGeom>
          <a:solidFill>
            <a:srgbClr val="F79646">
              <a:lumMod val="75000"/>
            </a:srgbClr>
          </a:solidFill>
          <a:ln w="25400" cap="rnd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214938" y="2214563"/>
            <a:ext cx="714375" cy="428625"/>
          </a:xfrm>
          <a:prstGeom prst="roundRect">
            <a:avLst/>
          </a:prstGeom>
          <a:solidFill>
            <a:srgbClr val="FFC000"/>
          </a:solidFill>
          <a:ln w="25400" cap="rnd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786563" y="2571750"/>
            <a:ext cx="714375" cy="428625"/>
          </a:xfrm>
          <a:prstGeom prst="roundRect">
            <a:avLst/>
          </a:prstGeom>
          <a:solidFill>
            <a:srgbClr val="F79646">
              <a:lumMod val="75000"/>
            </a:srgbClr>
          </a:solidFill>
          <a:ln w="25400" cap="rnd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072313" y="1928813"/>
            <a:ext cx="714375" cy="428625"/>
          </a:xfrm>
          <a:prstGeom prst="roundRect">
            <a:avLst/>
          </a:prstGeom>
          <a:solidFill>
            <a:srgbClr val="F79646">
              <a:lumMod val="75000"/>
            </a:srgbClr>
          </a:solidFill>
          <a:ln w="25400" cap="rnd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Облако 20"/>
          <p:cNvSpPr/>
          <p:nvPr/>
        </p:nvSpPr>
        <p:spPr>
          <a:xfrm>
            <a:off x="3929063" y="142875"/>
            <a:ext cx="1500187" cy="857250"/>
          </a:xfrm>
          <a:prstGeom prst="cloud">
            <a:avLst/>
          </a:prstGeom>
          <a:solidFill>
            <a:srgbClr val="4F81BD">
              <a:lumMod val="60000"/>
              <a:lumOff val="40000"/>
            </a:srgbClr>
          </a:solidFill>
          <a:ln w="25400" cap="rnd" cmpd="sng" algn="ctr">
            <a:solidFill>
              <a:srgbClr val="4F81BD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Облако 21"/>
          <p:cNvSpPr/>
          <p:nvPr/>
        </p:nvSpPr>
        <p:spPr>
          <a:xfrm>
            <a:off x="6286500" y="571500"/>
            <a:ext cx="857250" cy="500063"/>
          </a:xfrm>
          <a:prstGeom prst="cloud">
            <a:avLst/>
          </a:prstGeom>
          <a:solidFill>
            <a:srgbClr val="4F81BD">
              <a:lumMod val="60000"/>
              <a:lumOff val="40000"/>
            </a:srgbClr>
          </a:solidFill>
          <a:ln w="25400" cap="rnd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Облако 22"/>
          <p:cNvSpPr/>
          <p:nvPr/>
        </p:nvSpPr>
        <p:spPr>
          <a:xfrm>
            <a:off x="7929563" y="357188"/>
            <a:ext cx="1214437" cy="928687"/>
          </a:xfrm>
          <a:prstGeom prst="cloud">
            <a:avLst/>
          </a:prstGeom>
          <a:solidFill>
            <a:srgbClr val="4F81BD">
              <a:lumMod val="60000"/>
              <a:lumOff val="40000"/>
            </a:srgbClr>
          </a:solidFill>
          <a:ln w="25400" cap="rnd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Пятно 2 23"/>
          <p:cNvSpPr/>
          <p:nvPr/>
        </p:nvSpPr>
        <p:spPr>
          <a:xfrm>
            <a:off x="214313" y="3571875"/>
            <a:ext cx="8929687" cy="357188"/>
          </a:xfrm>
          <a:prstGeom prst="irregularSeal2">
            <a:avLst/>
          </a:prstGeom>
          <a:solidFill>
            <a:srgbClr val="00B050"/>
          </a:solidFill>
          <a:ln w="25400" cap="rnd" cmpd="sng" algn="ctr">
            <a:solidFill>
              <a:srgbClr val="00B05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Солнце 24"/>
          <p:cNvSpPr/>
          <p:nvPr/>
        </p:nvSpPr>
        <p:spPr>
          <a:xfrm>
            <a:off x="0" y="142875"/>
            <a:ext cx="1928813" cy="1643063"/>
          </a:xfrm>
          <a:prstGeom prst="sun">
            <a:avLst/>
          </a:prstGeom>
          <a:solidFill>
            <a:srgbClr val="FFFF00"/>
          </a:solidFill>
          <a:ln w="25400" cap="rnd" cmpd="sng" algn="ctr">
            <a:solidFill>
              <a:srgbClr val="FFFF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130114"/>
            <a:ext cx="2143075" cy="1729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750" y="4706388"/>
            <a:ext cx="2017332" cy="2171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4237" y="3983434"/>
            <a:ext cx="1736725" cy="211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3795" y="4985544"/>
            <a:ext cx="1879035" cy="1862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8287" y="3983434"/>
            <a:ext cx="1350963" cy="165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Сообщество иллюстраторов / Иллюстрации / Литвинова Наталья / Шишка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9250" y="4985544"/>
            <a:ext cx="2021358" cy="189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3707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3.33333E-6 -0.22778 C 3.33333E-6 -0.32986 0.07708 -0.45532 0.13993 -0.45532 L 0.28038 -0.45532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10" y="-2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-1.66667E-6 -0.19005 C -1.66667E-6 -0.27546 0.06389 -0.37986 0.11615 -0.37986 L 0.23229 -0.37986 " pathEditMode="relative" rAng="0" ptsTypes="FfFF">
                                      <p:cBhvr>
                                        <p:cTn id="1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-1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07 L -0.14115 -0.6168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-3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44444E-6 L -0.48593 -0.4495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06" y="-2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0.11823 -0.4180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3" y="-2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lvl="0" indent="0" fontAlgn="base">
              <a:lnSpc>
                <a:spcPct val="90000"/>
              </a:lnSpc>
              <a:spcAft>
                <a:spcPct val="0"/>
              </a:spcAft>
              <a:buNone/>
            </a:pPr>
            <a:r>
              <a:rPr lang="ru-RU" altLang="ru-RU" b="1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Подскажи   словечко.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endParaRPr lang="ru-RU" altLang="ru-RU" kern="0" dirty="0">
              <a:solidFill>
                <a:srgbClr val="000000"/>
              </a:solidFill>
              <a:latin typeface="Arial"/>
            </a:endParaRPr>
          </a:p>
          <a:p>
            <a:pPr lvl="0" fontAlgn="base">
              <a:lnSpc>
                <a:spcPct val="90000"/>
              </a:lnSpc>
              <a:spcAft>
                <a:spcPct val="0"/>
              </a:spcAft>
              <a:buNone/>
            </a:pPr>
            <a:r>
              <a:rPr lang="ru-RU" alt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поедет без бензина</a:t>
            </a:r>
            <a:r>
              <a:rPr lang="en-US" alt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endParaRPr lang="ru-RU" altLang="ru-RU" sz="2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90000"/>
              </a:lnSpc>
              <a:spcAft>
                <a:spcPct val="0"/>
              </a:spcAft>
              <a:buNone/>
            </a:pPr>
            <a:r>
              <a:rPr lang="ru-RU" alt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 быстрая ----------.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endParaRPr lang="ru-RU" altLang="ru-RU" sz="2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90000"/>
              </a:lnSpc>
              <a:spcAft>
                <a:spcPct val="0"/>
              </a:spcAft>
              <a:buNone/>
            </a:pPr>
            <a:endParaRPr lang="ru-RU" altLang="ru-RU" sz="2400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90000"/>
              </a:lnSpc>
              <a:spcAft>
                <a:spcPct val="0"/>
              </a:spcAft>
              <a:buNone/>
            </a:pPr>
            <a:r>
              <a:rPr lang="ru-RU" altLang="ru-RU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</a:t>
            </a:r>
            <a:r>
              <a:rPr lang="ru-RU" alt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обеду </a:t>
            </a:r>
            <a:r>
              <a:rPr lang="ru-RU" altLang="ru-RU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положи</a:t>
            </a:r>
            <a:endParaRPr lang="ru-RU" altLang="ru-RU" sz="2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90000"/>
              </a:lnSpc>
              <a:spcAft>
                <a:spcPct val="0"/>
              </a:spcAft>
              <a:buNone/>
            </a:pPr>
            <a:r>
              <a:rPr lang="ru-RU" alt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Вилки, ложки и ---------.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endParaRPr lang="ru-RU" altLang="ru-RU" sz="2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90000"/>
              </a:lnSpc>
              <a:spcAft>
                <a:spcPct val="0"/>
              </a:spcAft>
              <a:buNone/>
            </a:pPr>
            <a:r>
              <a:rPr lang="ru-RU" alt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 Мурка спит и слышит, 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None/>
            </a:pPr>
            <a:r>
              <a:rPr lang="ru-RU" alt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в углу скребутся --------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 descr="машин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836712"/>
            <a:ext cx="286385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7297" y="2513765"/>
            <a:ext cx="2934072" cy="180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7297" y="4653136"/>
            <a:ext cx="3173135" cy="208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0608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59</Words>
  <Application>Microsoft Office PowerPoint</Application>
  <PresentationFormat>Экран (4:3)</PresentationFormat>
  <Paragraphs>19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Журавушка Садик</dc:creator>
  <cp:lastModifiedBy>Журавушка</cp:lastModifiedBy>
  <cp:revision>14</cp:revision>
  <dcterms:created xsi:type="dcterms:W3CDTF">2014-10-26T15:59:42Z</dcterms:created>
  <dcterms:modified xsi:type="dcterms:W3CDTF">2014-10-28T06:23:46Z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2079443</vt:lpwstr>
  </property>
  <property fmtid="{D5CDD505-2E9C-101B-9397-08002B2CF9AE}" name="NXPowerLiteSettings" pid="3">
    <vt:lpwstr>C700052003A000</vt:lpwstr>
  </property>
  <property fmtid="{D5CDD505-2E9C-101B-9397-08002B2CF9AE}" name="NXPowerLiteVersion" pid="4">
    <vt:lpwstr>D8.0.4</vt:lpwstr>
  </property>
</Properties>
</file>