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7D620C6-6B59-4B0B-8FD7-F223048F108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06DFA6B-C56C-4BFE-A8D0-9AA6FEE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6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773112"/>
            <a:ext cx="8424936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Рекреационные ресурсы в Архангельской области.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13551"/>
          <a:stretch/>
        </p:blipFill>
        <p:spPr>
          <a:xfrm>
            <a:off x="1602726" y="2780928"/>
            <a:ext cx="5715000" cy="295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— </a:t>
            </a:r>
            <a:r>
              <a:rPr lang="ru-RU" sz="2000" b="1" dirty="0" err="1"/>
              <a:t>Соловецкая</a:t>
            </a:r>
            <a:r>
              <a:rPr lang="ru-RU" sz="2000" b="1" dirty="0"/>
              <a:t> туристско-рекреационная зона</a:t>
            </a:r>
            <a:r>
              <a:rPr lang="ru-RU" sz="2000" dirty="0"/>
              <a:t> расположена на Соловецких островах в Белом море.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1"/>
            <a:ext cx="3888432" cy="259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28741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4983864" cy="280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4" y="4077071"/>
            <a:ext cx="3545992" cy="230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5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866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Наиболее значимые территории для рекреационного использования и осваиваемые на расчётный срок выделены в зоны приоритетного развития — </a:t>
            </a:r>
            <a:r>
              <a:rPr lang="ru-RU" sz="2000" b="1" dirty="0"/>
              <a:t>Холмогорскую, Онежскую, </a:t>
            </a:r>
            <a:r>
              <a:rPr lang="ru-RU" sz="2000" b="1" dirty="0" err="1"/>
              <a:t>Пинежскую</a:t>
            </a:r>
            <a:r>
              <a:rPr lang="ru-RU" sz="2000" b="1" dirty="0"/>
              <a:t>, </a:t>
            </a:r>
            <a:r>
              <a:rPr lang="ru-RU" sz="2000" b="1" dirty="0" err="1"/>
              <a:t>Каргопольскую</a:t>
            </a:r>
            <a:r>
              <a:rPr lang="ru-RU" sz="2000" b="1" dirty="0"/>
              <a:t>, </a:t>
            </a:r>
            <a:r>
              <a:rPr lang="ru-RU" sz="2000" b="1" dirty="0" err="1"/>
              <a:t>Сольвычегодскую</a:t>
            </a:r>
            <a:r>
              <a:rPr lang="ru-RU" sz="2000" b="1" dirty="0"/>
              <a:t>, </a:t>
            </a:r>
            <a:r>
              <a:rPr lang="ru-RU" sz="2000" b="1" dirty="0" err="1"/>
              <a:t>Карпогорскую</a:t>
            </a:r>
            <a:r>
              <a:rPr lang="ru-RU" sz="2000" b="1" dirty="0"/>
              <a:t>, Мезенскую и </a:t>
            </a:r>
            <a:r>
              <a:rPr lang="ru-RU" sz="2000" b="1" dirty="0" err="1"/>
              <a:t>Соловецкую</a:t>
            </a:r>
            <a:r>
              <a:rPr lang="ru-RU" sz="2000" dirty="0"/>
              <a:t>. Для преобразования их в активно функционирующие туристско-рекреационные зоны необходимы мероприятия по развитию дорожной и сервисной инфраструктуры, реставрации памятников истории и культуры, формированию рынка услуг в сфере туризма и отдыха, ориентированного на потенциал </a:t>
            </a:r>
            <a:r>
              <a:rPr lang="ru-RU" sz="2000" dirty="0" err="1"/>
              <a:t>внутрирегионального</a:t>
            </a:r>
            <a:r>
              <a:rPr lang="ru-RU" sz="2000" dirty="0"/>
              <a:t> и въездного туризма.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" t="33700" r="264" b="14865"/>
          <a:stretch/>
        </p:blipFill>
        <p:spPr>
          <a:xfrm>
            <a:off x="251520" y="3428999"/>
            <a:ext cx="8640960" cy="300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Архангельская область туристско-рекреационная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396044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dirty="0"/>
              <a:t>С учётом историко-культурного, ландшафтного разнообразия территории, эстетической ценности природной среды Архангельской области проектом в схеме выделяются 11 обособленных туристско-рекреационных зон с выделением </a:t>
            </a:r>
            <a:r>
              <a:rPr lang="ru-RU" sz="2000" dirty="0" err="1"/>
              <a:t>подзон</a:t>
            </a:r>
            <a:r>
              <a:rPr lang="ru-RU" sz="2000" dirty="0"/>
              <a:t> культурно-познавательного, паломнического, экологического и природного, санаторно-курортного лечения и оздоровительного отдыха, охотничье-рыболовного, событийного и активного туризма: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24" y="1196751"/>
            <a:ext cx="2256247" cy="16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90" y="2924944"/>
            <a:ext cx="3181482" cy="215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5076422"/>
            <a:ext cx="3918246" cy="152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8710"/>
            <a:ext cx="1950465" cy="14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/>
              <a:t>— </a:t>
            </a:r>
            <a:r>
              <a:rPr lang="ru-RU" sz="1800" b="1" dirty="0"/>
              <a:t>Архангельская туристско-рекреационная зона</a:t>
            </a:r>
            <a:r>
              <a:rPr lang="ru-RU" sz="1600" dirty="0"/>
              <a:t> — включает в себя территории Приморского и Холмогорского районов, города Архангельск, </a:t>
            </a:r>
            <a:r>
              <a:rPr lang="ru-RU" sz="1600" dirty="0" err="1"/>
              <a:t>Новодвинск</a:t>
            </a:r>
            <a:r>
              <a:rPr lang="ru-RU" sz="1600" dirty="0"/>
              <a:t>, Северодвинск, населенные пункты — Холмогоры, Емецк и их окрестности.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733425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761558" cy="40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3017912" cy="181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1584176" cy="118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9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— </a:t>
            </a:r>
            <a:r>
              <a:rPr lang="ru-RU" sz="2400" b="1" dirty="0"/>
              <a:t>Онежская туристско-рекреационная зона </a:t>
            </a:r>
            <a:r>
              <a:rPr lang="ru-RU" sz="2400" dirty="0"/>
              <a:t>расположена в Онежском районе и занимает западную его часть.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1"/>
            <a:ext cx="4032449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556791"/>
            <a:ext cx="4617070" cy="285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12430"/>
            <a:ext cx="2958863" cy="197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86" y="4571352"/>
            <a:ext cx="2331498" cy="174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2430"/>
            <a:ext cx="2600542" cy="194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86" y="4571352"/>
            <a:ext cx="2376092" cy="178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54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— </a:t>
            </a:r>
            <a:r>
              <a:rPr lang="ru-RU" sz="2000" b="1" dirty="0" err="1"/>
              <a:t>Каргопольская</a:t>
            </a:r>
            <a:r>
              <a:rPr lang="ru-RU" sz="2000" b="1" dirty="0"/>
              <a:t> туристско-рекреационная зона </a:t>
            </a:r>
            <a:r>
              <a:rPr lang="ru-RU" sz="1800" dirty="0"/>
              <a:t>простирается от северо-западной границы к центру </a:t>
            </a:r>
            <a:r>
              <a:rPr lang="ru-RU" sz="1800" dirty="0" err="1"/>
              <a:t>Каргопольского</a:t>
            </a:r>
            <a:r>
              <a:rPr lang="ru-RU" sz="1800" dirty="0"/>
              <a:t> района. К зоне относится часть территории </a:t>
            </a:r>
            <a:r>
              <a:rPr lang="ru-RU" sz="1800" dirty="0" err="1"/>
              <a:t>Плесецкого</a:t>
            </a:r>
            <a:r>
              <a:rPr lang="ru-RU" sz="1800" dirty="0"/>
              <a:t> и </a:t>
            </a:r>
            <a:r>
              <a:rPr lang="ru-RU" sz="1800" dirty="0" err="1"/>
              <a:t>Каргопольского</a:t>
            </a:r>
            <a:r>
              <a:rPr lang="ru-RU" sz="1800" dirty="0"/>
              <a:t> районов в границах </a:t>
            </a:r>
            <a:r>
              <a:rPr lang="ru-RU" sz="1800" dirty="0" err="1"/>
              <a:t>Кенозерского</a:t>
            </a:r>
            <a:r>
              <a:rPr lang="ru-RU" sz="1800" dirty="0"/>
              <a:t> национального парка.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0" y="1685773"/>
            <a:ext cx="3320935" cy="248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71" y="2575181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73978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4378450"/>
            <a:ext cx="2679699" cy="200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25" y="3141257"/>
            <a:ext cx="2445345" cy="123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29" y="1494455"/>
            <a:ext cx="2195736" cy="16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8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—</a:t>
            </a:r>
            <a:r>
              <a:rPr lang="ru-RU" sz="1800" b="1" dirty="0"/>
              <a:t> Вельская туристско-рекреационная зона </a:t>
            </a:r>
            <a:r>
              <a:rPr lang="ru-RU" sz="1800" dirty="0"/>
              <a:t>занимает юг Вельского района.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361840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3"/>
            <a:ext cx="2880320" cy="192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11454"/>
            <a:ext cx="2870596" cy="191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07" y="1597235"/>
            <a:ext cx="2592719" cy="184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07" y="3438065"/>
            <a:ext cx="2543944" cy="19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9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— </a:t>
            </a:r>
            <a:r>
              <a:rPr lang="ru-RU" sz="2000" b="1" dirty="0"/>
              <a:t>Шенкурская туристско-рекреационная зона</a:t>
            </a:r>
            <a:r>
              <a:rPr lang="ru-RU" sz="1800" dirty="0"/>
              <a:t>. Расположена в центральной части Шенкурского района.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5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" y="3619845"/>
            <a:ext cx="3668638" cy="275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44" y="1610070"/>
            <a:ext cx="26670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85211"/>
            <a:ext cx="3848150" cy="288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3" y="1669612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48" y="3552128"/>
            <a:ext cx="2903984" cy="200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3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— </a:t>
            </a:r>
            <a:r>
              <a:rPr lang="ru-RU" sz="2000" b="1" dirty="0"/>
              <a:t>Мезенская туристско-рекреационная зона </a:t>
            </a:r>
            <a:r>
              <a:rPr lang="ru-RU" sz="2000" dirty="0"/>
              <a:t>формируется вдоль р. Мезень.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" y="2071953"/>
            <a:ext cx="2760209" cy="189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 b="36765"/>
          <a:stretch/>
        </p:blipFill>
        <p:spPr>
          <a:xfrm>
            <a:off x="179512" y="4314461"/>
            <a:ext cx="5472608" cy="179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1756"/>
            <a:ext cx="2490585" cy="186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27291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7"/>
          <a:stretch/>
        </p:blipFill>
        <p:spPr>
          <a:xfrm>
            <a:off x="6007651" y="1574061"/>
            <a:ext cx="2845047" cy="229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0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— </a:t>
            </a:r>
            <a:r>
              <a:rPr lang="ru-RU" sz="2000" b="1" dirty="0" err="1"/>
              <a:t>Сольвычегодская</a:t>
            </a:r>
            <a:r>
              <a:rPr lang="ru-RU" sz="2000" b="1" dirty="0"/>
              <a:t> туристско-рекреационная зона</a:t>
            </a:r>
            <a:r>
              <a:rPr lang="ru-RU" sz="2000" dirty="0"/>
              <a:t>. Территория занимает центральную часть </a:t>
            </a:r>
            <a:r>
              <a:rPr lang="ru-RU" sz="2000" dirty="0" err="1"/>
              <a:t>Котласского</a:t>
            </a:r>
            <a:r>
              <a:rPr lang="ru-RU" sz="2000" dirty="0"/>
              <a:t> и юг </a:t>
            </a:r>
            <a:r>
              <a:rPr lang="ru-RU" sz="2000" dirty="0" err="1"/>
              <a:t>Красноборского</a:t>
            </a:r>
            <a:r>
              <a:rPr lang="ru-RU" sz="2000" dirty="0"/>
              <a:t> районов, а также западную часть </a:t>
            </a:r>
            <a:r>
              <a:rPr lang="ru-RU" sz="2000" dirty="0" err="1"/>
              <a:t>Вилегодского</a:t>
            </a:r>
            <a:r>
              <a:rPr lang="ru-RU" sz="2000" dirty="0"/>
              <a:t> района.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3"/>
            <a:ext cx="224866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34805"/>
            <a:ext cx="1997972" cy="266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00" y="1534805"/>
            <a:ext cx="4320827" cy="324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03" y="4365104"/>
            <a:ext cx="143535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8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5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267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153</vt:lpstr>
      <vt:lpstr>Рекреационные ресурсы в Архангельской области.</vt:lpstr>
      <vt:lpstr>Архангельская область туристско-рекреационная деятельность</vt:lpstr>
      <vt:lpstr>— Архангельская туристско-рекреационная зона — включает в себя территории Приморского и Холмогорского районов, города Архангельск, Новодвинск, Северодвинск, населенные пункты — Холмогоры, Емецк и их окрестности.</vt:lpstr>
      <vt:lpstr>— Онежская туристско-рекреационная зона расположена в Онежском районе и занимает западную его часть.</vt:lpstr>
      <vt:lpstr>— Каргопольская туристско-рекреационная зона простирается от северо-западной границы к центру Каргопольского района. К зоне относится часть территории Плесецкого и Каргопольского районов в границах Кенозерского национального парка.</vt:lpstr>
      <vt:lpstr>— Вельская туристско-рекреационная зона занимает юг Вельского района.</vt:lpstr>
      <vt:lpstr>— Шенкурская туристско-рекреационная зона. Расположена в центральной части Шенкурского района.</vt:lpstr>
      <vt:lpstr>— Мезенская туристско-рекреационная зона формируется вдоль р. Мезень.</vt:lpstr>
      <vt:lpstr>— Сольвычегодская туристско-рекреационная зона. Территория занимает центральную часть Котласского и юг Красноборского районов, а также западную часть Вилегодского района.</vt:lpstr>
      <vt:lpstr>— Соловецкая туристско-рекреационная зона расположена на Соловецких островах в Белом море.</vt:lpstr>
      <vt:lpstr>Наиболее значимые территории для рекреационного использования и осваиваемые на расчётный срок выделены в зоны приоритетного развития — Холмогорскую, Онежскую, Пинежскую, Каргопольскую, Сольвычегодскую, Карпогорскую, Мезенскую и Соловецкую. Для преобразования их в активно функционирующие туристско-рекреационные зоны необходимы мероприятия по развитию дорожной и сервисной инфраструктуры, реставрации памятников истории и культуры, формированию рынка услуг в сфере туризма и отдыха, ориентированного на потенциал внутрирегионального и въездного туризма.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Рекреационные ресурсы в Архангельской области.</dc:title>
  <dc:creator>Z</dc:creator>
  <cp:lastModifiedBy>Z</cp:lastModifiedBy>
  <cp:revision>19</cp:revision>
  <dcterms:created xsi:type="dcterms:W3CDTF">2015-10-09T14:19:14Z</dcterms:created>
  <dcterms:modified xsi:type="dcterms:W3CDTF">2016-05-19T17:13:23Z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2063021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