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7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26.12.2019</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26.12.2019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26.12.2019</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26.12.2019</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26.12.2019</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26.12.2019</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26.12.2019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26.12.2019</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26.12.2019</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26.12.2019</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26.12.2019</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772400" cy="1470025"/>
          </a:xfrm>
        </p:spPr>
        <p:txBody>
          <a:bodyPr/>
          <a:lstStyle/>
          <a:p>
            <a:r>
              <a:rPr lang="ru-RU" dirty="0" smtClean="0"/>
              <a:t>Тема: Кровососущие насекомые.</a:t>
            </a:r>
            <a:endParaRPr lang="ru-RU" dirty="0"/>
          </a:p>
        </p:txBody>
      </p:sp>
      <p:sp>
        <p:nvSpPr>
          <p:cNvPr id="3" name="Подзаголовок 2"/>
          <p:cNvSpPr>
            <a:spLocks noGrp="1"/>
          </p:cNvSpPr>
          <p:nvPr>
            <p:ph type="subTitle" idx="1"/>
          </p:nvPr>
        </p:nvSpPr>
        <p:spPr>
          <a:xfrm>
            <a:off x="1115616" y="5445224"/>
            <a:ext cx="1904256" cy="600472"/>
          </a:xfrm>
        </p:spPr>
        <p:txBody>
          <a:bodyPr/>
          <a:lstStyle/>
          <a:p>
            <a:r>
              <a:rPr lang="ru-RU" dirty="0" smtClean="0">
                <a:solidFill>
                  <a:schemeClr val="tx1"/>
                </a:solidFill>
              </a:rPr>
              <a:t>8 класс</a:t>
            </a:r>
            <a:endParaRPr lang="ru-RU" dirty="0">
              <a:solidFill>
                <a:schemeClr val="tx1"/>
              </a:solidFill>
            </a:endParaRPr>
          </a:p>
        </p:txBody>
      </p:sp>
    </p:spTree>
    <p:extLst>
      <p:ext uri="{BB962C8B-B14F-4D97-AF65-F5344CB8AC3E}">
        <p14:creationId xmlns:p14="http://schemas.microsoft.com/office/powerpoint/2010/main" val="616111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Виды </a:t>
            </a:r>
            <a:r>
              <a:rPr lang="ru-RU" dirty="0" smtClean="0"/>
              <a:t>Кровососущих насекомых:</a:t>
            </a:r>
            <a:endParaRPr lang="ru-RU" dirty="0"/>
          </a:p>
        </p:txBody>
      </p:sp>
      <p:sp>
        <p:nvSpPr>
          <p:cNvPr id="3" name="Объект 2"/>
          <p:cNvSpPr>
            <a:spLocks noGrp="1"/>
          </p:cNvSpPr>
          <p:nvPr>
            <p:ph idx="1"/>
          </p:nvPr>
        </p:nvSpPr>
        <p:spPr/>
        <p:txBody>
          <a:bodyPr/>
          <a:lstStyle/>
          <a:p>
            <a:r>
              <a:rPr lang="ru-RU" dirty="0" smtClean="0"/>
              <a:t>Комары;</a:t>
            </a:r>
          </a:p>
          <a:p>
            <a:r>
              <a:rPr lang="ru-RU" dirty="0" smtClean="0"/>
              <a:t> слепни;</a:t>
            </a:r>
          </a:p>
          <a:p>
            <a:r>
              <a:rPr lang="ru-RU" dirty="0" smtClean="0"/>
              <a:t> клещи;</a:t>
            </a:r>
          </a:p>
          <a:p>
            <a:r>
              <a:rPr lang="ru-RU" dirty="0" smtClean="0"/>
              <a:t> блохи;</a:t>
            </a:r>
          </a:p>
          <a:p>
            <a:r>
              <a:rPr lang="ru-RU" dirty="0" smtClean="0"/>
              <a:t> вши;</a:t>
            </a:r>
          </a:p>
          <a:p>
            <a:r>
              <a:rPr lang="ru-RU" dirty="0" smtClean="0"/>
              <a:t> мошки.</a:t>
            </a:r>
            <a:endParaRPr lang="ru-RU" dirty="0"/>
          </a:p>
        </p:txBody>
      </p:sp>
    </p:spTree>
    <p:extLst>
      <p:ext uri="{BB962C8B-B14F-4D97-AF65-F5344CB8AC3E}">
        <p14:creationId xmlns:p14="http://schemas.microsoft.com/office/powerpoint/2010/main" val="26517278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комар</a:t>
            </a:r>
            <a:endParaRPr lang="ru-RU" dirty="0"/>
          </a:p>
        </p:txBody>
      </p:sp>
      <p:sp>
        <p:nvSpPr>
          <p:cNvPr id="3" name="Объект 2"/>
          <p:cNvSpPr>
            <a:spLocks noGrp="1"/>
          </p:cNvSpPr>
          <p:nvPr>
            <p:ph idx="1"/>
          </p:nvPr>
        </p:nvSpPr>
        <p:spPr>
          <a:xfrm>
            <a:off x="395536" y="1700808"/>
            <a:ext cx="5400600" cy="5400600"/>
          </a:xfrm>
        </p:spPr>
        <p:txBody>
          <a:bodyPr>
            <a:normAutofit fontScale="77500" lnSpcReduction="20000"/>
          </a:bodyPr>
          <a:lstStyle/>
          <a:p>
            <a:r>
              <a:rPr lang="ru-RU" dirty="0"/>
              <a:t>Комар Самое известное насекомое кровосос. С ним знакомы даже жители городов, так как часто эти кровососущие двукрылые размножаются прямо в подвалах домов. Видов комаров много, некоторые из них совершенно безобидны. Из кровососущих комаров паразитированием занимаются самки. Без порции крови </a:t>
            </a:r>
            <a:r>
              <a:rPr lang="ru-RU" dirty="0" err="1"/>
              <a:t>комариха</a:t>
            </a:r>
            <a:r>
              <a:rPr lang="ru-RU" dirty="0"/>
              <a:t> не сможет отложить яйца. Активная охота у комаров выпадает на ночное время.</a:t>
            </a:r>
          </a:p>
          <a:p>
            <a:pPr marL="64008" indent="0">
              <a:buNone/>
            </a:pPr>
            <a:r>
              <a:rPr lang="ru-RU" dirty="0" smtClean="0"/>
              <a:t> </a:t>
            </a: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1305" y="2407447"/>
            <a:ext cx="3221088" cy="214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52795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Слепни</a:t>
            </a:r>
            <a:endParaRPr lang="ru-RU" dirty="0"/>
          </a:p>
        </p:txBody>
      </p:sp>
      <p:sp>
        <p:nvSpPr>
          <p:cNvPr id="3" name="Объект 2"/>
          <p:cNvSpPr>
            <a:spLocks noGrp="1"/>
          </p:cNvSpPr>
          <p:nvPr>
            <p:ph idx="1"/>
          </p:nvPr>
        </p:nvSpPr>
        <p:spPr>
          <a:xfrm>
            <a:off x="457200" y="1882808"/>
            <a:ext cx="4258816" cy="4572000"/>
          </a:xfrm>
        </p:spPr>
        <p:txBody>
          <a:bodyPr>
            <a:normAutofit fontScale="62500" lnSpcReduction="20000"/>
          </a:bodyPr>
          <a:lstStyle/>
          <a:p>
            <a:r>
              <a:rPr lang="ru-RU" dirty="0"/>
              <a:t>Самые крупные летающие кровососущие насекомые в России. Это мухи, которым для размножения требуется напиться крови. Обитают слепни в лесных, степных и пустынных зонах. Большинство видов держится возле водоемов, так как развитие личинок проходит во влажной среде. Кровь пьют только самки. Кроме болезненности укуса слепня, насекомые опасны тем, что переносят инфекционные заболевания. Активно данное семейство кровососущих в дневное время. Предпочитают жару. </a:t>
            </a:r>
            <a:r>
              <a:rPr lang="ru-RU" dirty="0" smtClean="0"/>
              <a:t> </a:t>
            </a:r>
            <a:endParaRPr lang="ru-R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578" y="2636911"/>
            <a:ext cx="3852801" cy="3101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405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Клещи</a:t>
            </a:r>
            <a:endParaRPr lang="ru-RU" dirty="0"/>
          </a:p>
        </p:txBody>
      </p:sp>
      <p:sp>
        <p:nvSpPr>
          <p:cNvPr id="3" name="Объект 2"/>
          <p:cNvSpPr>
            <a:spLocks noGrp="1"/>
          </p:cNvSpPr>
          <p:nvPr>
            <p:ph idx="1"/>
          </p:nvPr>
        </p:nvSpPr>
        <p:spPr>
          <a:xfrm>
            <a:off x="457200" y="1882808"/>
            <a:ext cx="4978896" cy="4858560"/>
          </a:xfrm>
        </p:spPr>
        <p:txBody>
          <a:bodyPr>
            <a:normAutofit fontScale="62500" lnSpcReduction="20000"/>
          </a:bodyPr>
          <a:lstStyle/>
          <a:p>
            <a:r>
              <a:rPr lang="ru-RU" dirty="0"/>
              <a:t>Клещ </a:t>
            </a:r>
            <a:r>
              <a:rPr lang="ru-RU" dirty="0" smtClean="0"/>
              <a:t>является </a:t>
            </a:r>
            <a:r>
              <a:rPr lang="ru-RU" dirty="0"/>
              <a:t>одним из древнейших обитателей, населяющих нашу планету. Вопреки ошибочному мнению, клещи относятся не к насекомым, а являются представителями отряда паукообразных. По величине эти представители членистоногих редко достигают 3 мм, в основном размеры клещей колеблются от 0,1 до 0,5 мм. Как и положено паукообразным, у клещей отсутствуют крылья. Не имея глаз, клещи ориентируются в пространстве при помощи хорошо развитого сенсорного аппарата, благодаря которому они могут ощущать запах жертвы за 10 метров.</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420888"/>
            <a:ext cx="3384376" cy="2845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2700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Блохи</a:t>
            </a:r>
            <a:endParaRPr lang="ru-RU" dirty="0"/>
          </a:p>
        </p:txBody>
      </p:sp>
      <p:sp>
        <p:nvSpPr>
          <p:cNvPr id="3" name="Объект 2"/>
          <p:cNvSpPr>
            <a:spLocks noGrp="1"/>
          </p:cNvSpPr>
          <p:nvPr>
            <p:ph idx="1"/>
          </p:nvPr>
        </p:nvSpPr>
        <p:spPr>
          <a:xfrm>
            <a:off x="323528" y="1340768"/>
            <a:ext cx="5256584" cy="5517232"/>
          </a:xfrm>
        </p:spPr>
        <p:txBody>
          <a:bodyPr>
            <a:normAutofit fontScale="55000" lnSpcReduction="20000"/>
          </a:bodyPr>
          <a:lstStyle/>
          <a:p>
            <a:r>
              <a:rPr lang="ru-RU" dirty="0"/>
              <a:t>Мелкие черные насекомые с плоским телом, способные прыгать. Длина блох 1-3 мм. В России можно найти 5 видов этих кровососущих насекомых: </a:t>
            </a:r>
            <a:endParaRPr lang="ru-RU" dirty="0" smtClean="0"/>
          </a:p>
          <a:p>
            <a:r>
              <a:rPr lang="ru-RU" dirty="0" smtClean="0"/>
              <a:t>крысиные;</a:t>
            </a:r>
          </a:p>
          <a:p>
            <a:r>
              <a:rPr lang="ru-RU" dirty="0" smtClean="0"/>
              <a:t> </a:t>
            </a:r>
            <a:r>
              <a:rPr lang="ru-RU" dirty="0"/>
              <a:t>собачьи</a:t>
            </a:r>
            <a:r>
              <a:rPr lang="ru-RU" dirty="0" smtClean="0"/>
              <a:t>;</a:t>
            </a:r>
          </a:p>
          <a:p>
            <a:r>
              <a:rPr lang="ru-RU" dirty="0" smtClean="0"/>
              <a:t> </a:t>
            </a:r>
            <a:r>
              <a:rPr lang="ru-RU" dirty="0"/>
              <a:t>кроличьи; </a:t>
            </a:r>
            <a:endParaRPr lang="ru-RU" dirty="0" smtClean="0"/>
          </a:p>
          <a:p>
            <a:r>
              <a:rPr lang="ru-RU" dirty="0" smtClean="0"/>
              <a:t>кошачьи;</a:t>
            </a:r>
          </a:p>
          <a:p>
            <a:r>
              <a:rPr lang="ru-RU" dirty="0" smtClean="0"/>
              <a:t> </a:t>
            </a:r>
            <a:r>
              <a:rPr lang="ru-RU" dirty="0"/>
              <a:t>человеческие</a:t>
            </a:r>
            <a:r>
              <a:rPr lang="ru-RU" dirty="0" smtClean="0"/>
              <a:t>.</a:t>
            </a:r>
          </a:p>
          <a:p>
            <a:r>
              <a:rPr lang="ru-RU" dirty="0" smtClean="0"/>
              <a:t> </a:t>
            </a:r>
            <a:r>
              <a:rPr lang="ru-RU" dirty="0"/>
              <a:t>Виды блох морфологически очень незначительно отличаются друг от друга. Питаются же они кровью любого подвернувшегося млекопитающего. </a:t>
            </a:r>
            <a:r>
              <a:rPr lang="ru-RU" dirty="0" smtClean="0"/>
              <a:t>Блохи </a:t>
            </a:r>
            <a:r>
              <a:rPr lang="ru-RU" dirty="0"/>
              <a:t>относятся к временным кровососам, так как на жертву они запрыгивают только попить крови. Из всей популяции насекомых, живущих в квартире, только 10% находится на жертве</a:t>
            </a:r>
            <a:r>
              <a:rPr lang="ru-RU" dirty="0" smtClean="0"/>
              <a:t>. В </a:t>
            </a:r>
            <a:r>
              <a:rPr lang="ru-RU" dirty="0"/>
              <a:t>естественных условиях блохи круглосуточно активны в теплое время года. В домах они размножаются круглогодично. Обычный срок жизни имаго 2 месяца.</a:t>
            </a:r>
          </a:p>
          <a:p>
            <a:pPr marL="64008" indent="0">
              <a:buNone/>
            </a:pPr>
            <a:r>
              <a:rPr lang="ru-RU" dirty="0" smtClean="0"/>
              <a:t>  </a:t>
            </a:r>
            <a:endParaRPr lang="ru-R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2348880"/>
            <a:ext cx="3138736" cy="2999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00922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Вши</a:t>
            </a:r>
            <a:endParaRPr lang="ru-RU" dirty="0"/>
          </a:p>
        </p:txBody>
      </p:sp>
      <p:sp>
        <p:nvSpPr>
          <p:cNvPr id="3" name="Объект 2"/>
          <p:cNvSpPr>
            <a:spLocks noGrp="1"/>
          </p:cNvSpPr>
          <p:nvPr>
            <p:ph idx="1"/>
          </p:nvPr>
        </p:nvSpPr>
        <p:spPr>
          <a:xfrm>
            <a:off x="457200" y="1412776"/>
            <a:ext cx="3898776" cy="5042032"/>
          </a:xfrm>
        </p:spPr>
        <p:txBody>
          <a:bodyPr>
            <a:normAutofit fontScale="85000" lnSpcReduction="20000"/>
          </a:bodyPr>
          <a:lstStyle/>
          <a:p>
            <a:r>
              <a:rPr lang="ru-RU" dirty="0"/>
              <a:t>Вши – постоянные паразиты человека. Это мелкие кровососущие насекомые, всю свою жизнь проводящие на хозяине. Откладывая яйцо, вошь приклеивает его к волосам человека.</a:t>
            </a:r>
          </a:p>
          <a:p>
            <a:pPr marL="64008" indent="0">
              <a:buNone/>
            </a:pPr>
            <a:r>
              <a:rPr lang="ru-RU" dirty="0" smtClean="0"/>
              <a:t> </a:t>
            </a:r>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1363382"/>
            <a:ext cx="2416206" cy="4330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3446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Мошки</a:t>
            </a:r>
            <a:endParaRPr lang="ru-RU" dirty="0"/>
          </a:p>
        </p:txBody>
      </p:sp>
      <p:sp>
        <p:nvSpPr>
          <p:cNvPr id="3" name="Объект 2"/>
          <p:cNvSpPr>
            <a:spLocks noGrp="1"/>
          </p:cNvSpPr>
          <p:nvPr>
            <p:ph idx="1"/>
          </p:nvPr>
        </p:nvSpPr>
        <p:spPr>
          <a:xfrm>
            <a:off x="457200" y="1772816"/>
            <a:ext cx="5266928" cy="5400600"/>
          </a:xfrm>
        </p:spPr>
        <p:txBody>
          <a:bodyPr>
            <a:normAutofit fontScale="77500" lnSpcReduction="20000"/>
          </a:bodyPr>
          <a:lstStyle/>
          <a:p>
            <a:r>
              <a:rPr lang="ru-RU" dirty="0"/>
              <a:t>Мелкие двукрылые насекомые, входящие в совокупность «гнус». Мошка обитает на всех континентах. Самки кровососущие, самцы питаются нектаром. Оставляют более сильные отеки, чем комары. Мошка не прокалывает кожу, а режет ее. В ранку впрыскивает слюну с антикоагулянтами. Активны насекомые в тихую погоду при температуре 8-30°С. В ветреную погоду их сдувает. Мошки переносят множество опасных для людей заболеваний. </a:t>
            </a:r>
            <a:r>
              <a:rPr lang="ru-RU" dirty="0" smtClean="0"/>
              <a:t> </a:t>
            </a:r>
            <a:endParaRPr lang="ru-RU" dirty="0"/>
          </a:p>
          <a:p>
            <a:pPr marL="64008" indent="0">
              <a:buNone/>
            </a:pPr>
            <a:r>
              <a:rPr lang="ru-RU" dirty="0" smtClean="0"/>
              <a:t> </a:t>
            </a:r>
            <a:endParaRPr lang="ru-R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2492895"/>
            <a:ext cx="3108709" cy="231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7339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51486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TotalTime>
  <Words>469</Words>
  <Application>Microsoft Office PowerPoint</Application>
  <PresentationFormat>Экран (4:3)</PresentationFormat>
  <Paragraphs>32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Яркая</vt:lpstr>
      <vt:lpstr>Тема: Кровососущие насекомые.</vt:lpstr>
      <vt:lpstr>Виды Кровососущих насекомых:</vt:lpstr>
      <vt:lpstr>комар</vt:lpstr>
      <vt:lpstr>Слепни</vt:lpstr>
      <vt:lpstr>Клещи</vt:lpstr>
      <vt:lpstr>Блохи</vt:lpstr>
      <vt:lpstr>Вши</vt:lpstr>
      <vt:lpstr>Мошки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Serge</cp:lastModifiedBy>
  <cp:revision>6</cp:revision>
  <dcterms:created xsi:type="dcterms:W3CDTF">2019-10-03T13:08:13Z</dcterms:created>
  <dcterms:modified xsi:type="dcterms:W3CDTF">2019-12-25T21:31:18Z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185952</vt:lpwstr>
  </property>
  <property fmtid="{D5CDD505-2E9C-101B-9397-08002B2CF9AE}" name="NXPowerLiteSettings" pid="3">
    <vt:lpwstr>C700052003A000</vt:lpwstr>
  </property>
  <property fmtid="{D5CDD505-2E9C-101B-9397-08002B2CF9AE}" name="NXPowerLiteVersion" pid="4">
    <vt:lpwstr>D8.0.4</vt:lpwstr>
  </property>
</Properties>
</file>