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6" r:id="rId4"/>
    <p:sldId id="257" r:id="rId5"/>
    <p:sldId id="265" r:id="rId6"/>
    <p:sldId id="260" r:id="rId7"/>
    <p:sldId id="261" r:id="rId8"/>
    <p:sldId id="26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CC819C-9D61-4A84-B7BE-3E2773E6A1C5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AD2004-70F9-447E-87CB-B52DDDC2E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в 7классе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Волчья пасть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лисий хвост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собачья будка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осиное гнездо</a:t>
            </a: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братова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куртка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отцов дом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мамино платье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Мишин рюкзак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Прочитайте слова и определите, может ли быть признак в данных словах в большей или  меньшей степени и на какой вопрос отвечают данные прилагательные?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Лексическая тема урока :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РОЖДЕСТВО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Грамматическая тема урока 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ПРИТЯЖАТЕЛЬНЫЕ  ПРИЛАГАТЕЛЬНЫЕ</a:t>
            </a:r>
            <a:endParaRPr lang="kk-KZ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Двадцать третье января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lvl="0"/>
            <a:r>
              <a:rPr lang="ru-RU" sz="5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Укажите </a:t>
            </a:r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относительное прилагательное :</a:t>
            </a: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 зимний праздник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 шумный праздник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 весёлый праздник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5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Укажите </a:t>
            </a:r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относительное прилагательное ,характеризующий предмет по месту :</a:t>
            </a: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 Вечерний воздух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 Районный центр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 Летняя пора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5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Укажите </a:t>
            </a:r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относительное прилагательное ,характеризующий предмет по времени :</a:t>
            </a: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 Московский вокзал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5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Алматинское</a:t>
            </a:r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озеро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С.Утренний буран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Укажите </a:t>
            </a:r>
            <a:r>
              <a:rPr lang="ru-RU" sz="5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относительное прилагательное ,характеризующий предмет по материалу :</a:t>
            </a: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А.Нижний этаж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 Верхняя полка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 Кожаные перчатки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Найдите </a:t>
            </a:r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качественное прилагательное :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 Холодная погода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В. Овощной салат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 Сливовый джем</a:t>
            </a:r>
            <a:endParaRPr lang="ru-RU" sz="5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 - ТЕСТ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– А</a:t>
            </a: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– В</a:t>
            </a: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– С</a:t>
            </a: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– С</a:t>
            </a: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– 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Ключик к тесту 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5" cy="51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3"/>
                <a:gridCol w="1481773"/>
                <a:gridCol w="1481773"/>
                <a:gridCol w="1481773"/>
                <a:gridCol w="1481773"/>
              </a:tblGrid>
              <a:tr h="528403"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СУЩЕСТВИТЕЛЬНЫЕ,ОТ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КОТОРЫХ ОБРАЗОВАНО ПРИЛАГАТЕЛЬНОЕ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ЕДИНСТВЕННОЕ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ЧИСЛО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МНОЖЕСТВЕННОЕ ЧИСЛО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1208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МУЖСКОЙ РОД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ЖЕНСКИЙ РОД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РОД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2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ОТЕЦ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ОТЦОВ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ОТЦОВА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ОТЦОВО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ОТЦОВЫ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5572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ДЕДОВ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ДЕДОВА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ДЕДОВО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ДЕДОВЫ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5572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БАБУШКА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БАБУШКИН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БАБУШКИНА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БАБУШКИНО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БАБУШКИНЫ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5572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СЕСТРИЦА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СЕСТРИЦЫН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СЕСТРИЦЫНА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СЕСТРИЦЫНО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СЕСТРИЦЫНЫ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5572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РЫБАК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РЫБАЧИЙ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РЫБАЧЬЯ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РЫБАЧЬЕ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РЫБАЧЬИ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5572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ИЗМЕНЯЮТСЯ ПРИТЯЖАТЕЛЬНЫЕ ПРИЛАГАТЕЛЬНЫЕ?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78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863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Мужской род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Женский род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род</a:t>
                      </a:r>
                      <a:endParaRPr lang="ru-RU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Охотничий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Охотничья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Охотничьё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крокодиловый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крокодиловая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Крокодиловое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медвежий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медвежья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медвежье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птичий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птичья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Птичье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паучий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паучья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Паучье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папин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Папина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Папино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сестрин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Сестрин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Сестрино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Асина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6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Розин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Розина</a:t>
                      </a:r>
                      <a:endParaRPr lang="ru-RU" b="1" dirty="0">
                        <a:solidFill>
                          <a:srgbClr val="FF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642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Розино</a:t>
                      </a:r>
                      <a:endParaRPr lang="ru-RU" b="1" dirty="0">
                        <a:solidFill>
                          <a:srgbClr val="00642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Упр.281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Прочитать текст и составить «тонкие вопросы»</a:t>
            </a:r>
          </a:p>
          <a:p>
            <a:pPr marL="514350" indent="-514350">
              <a:buNone/>
            </a:pP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Прочитать текст и составить «тонкие» и «толстые» вопросы. Составлять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 слову «Рождество»</a:t>
            </a:r>
          </a:p>
          <a:p>
            <a:pPr marL="514350" indent="-514350">
              <a:buNone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Выражать своё мнение, используя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ПОПС-формулу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 – позиция («Я считаю, что …)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О- объяснение ( «… потому что…»)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 – пример ( «Например…)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– следствие/суждение («Исходя из этого, можно сделать вывод о том, что…»)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Дифференцированные задания ( работа по тексту «Рождество»)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проходило занятие?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было удачно?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было неудачно?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: Три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279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Урок в 7классе</vt:lpstr>
      <vt:lpstr>Прочитайте слова и определите, может ли быть признак в данных словах в большей или  меньшей степени и на какой вопрос отвечают данные прилагательные?</vt:lpstr>
      <vt:lpstr>Двадцать третье января Классная работа</vt:lpstr>
      <vt:lpstr>МИНИ - ТЕСТ</vt:lpstr>
      <vt:lpstr>Ключик к тесту :</vt:lpstr>
      <vt:lpstr>КАК ИЗМЕНЯЮТСЯ ПРИТЯЖАТЕЛЬНЫЕ ПРИЛАГАТЕЛЬНЫЕ?</vt:lpstr>
      <vt:lpstr>Упр.281</vt:lpstr>
      <vt:lpstr>Дифференцированные задания ( работа по тексту «Рождество»)</vt:lpstr>
      <vt:lpstr>Рефлексия : Три М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РН</dc:creator>
  <cp:lastModifiedBy>RePack by Diakov</cp:lastModifiedBy>
  <cp:revision>9</cp:revision>
  <dcterms:created xsi:type="dcterms:W3CDTF">2019-01-20T16:14:29Z</dcterms:created>
  <dcterms:modified xsi:type="dcterms:W3CDTF">2019-05-08T04:59:10Z</dcterms:modified>
</cp:coreProperties>
</file>