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0" r:id="rId6"/>
    <p:sldId id="259" r:id="rId7"/>
    <p:sldId id="257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99DEF-85C2-430D-A708-9D903D4A19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7CC0-1D9E-4741-9BF2-E6906DD1A5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питание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32440" cy="6399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Пользователь\Desktop\питание\Слайд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питание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питание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питание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питание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питание\Слайд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ьзователь\Desktop\питание\Слайд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ользователь\Desktop\питание\Слайд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Пользователь\Desktop\питание\Слайд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</dc:creator>
  <cp:lastModifiedBy>Microsoft</cp:lastModifiedBy>
  <cp:revision>1</cp:revision>
  <dcterms:created xsi:type="dcterms:W3CDTF">2017-04-20T12:34:52Z</dcterms:created>
  <dcterms:modified xsi:type="dcterms:W3CDTF">2017-04-20T12:38:35Z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993046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