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Default ContentType="image/gif" Extension="gif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74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 ?><Relationships xmlns="http://schemas.openxmlformats.org/package/2006/relationships"><Relationship Id="rId3" Target="../media/image6.jpeg" Type="http://schemas.openxmlformats.org/officeDocument/2006/relationships/image"/><Relationship Id="rId2" Target="../media/image1.jpeg" Type="http://schemas.openxmlformats.org/officeDocument/2006/relationships/image"/><Relationship Id="rId1" Target="../slideLayouts/slideLayout4.xml" Type="http://schemas.openxmlformats.org/officeDocument/2006/relationships/slideLayout"/><Relationship Id="rId4" Target="../media/image7.jpeg" Type="http://schemas.openxmlformats.org/officeDocument/2006/relationships/image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838605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Печёночные сосальщики</a:t>
            </a:r>
            <a:b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</a:br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(</a:t>
            </a:r>
            <a:r>
              <a:rPr lang="ru-RU" b="1" cap="all" dirty="0" err="1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Clonorchis</a:t>
            </a:r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b="1" cap="all" dirty="0" err="1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sinensis</a:t>
            </a:r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rPr>
              <a:t>)</a:t>
            </a:r>
            <a:endParaRPr lang="ru-RU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Содержимое 3" descr="pechenochnyi_sosalschik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467544" y="1484784"/>
            <a:ext cx="3420380" cy="36004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 descr="pechenochnyi_sosalshik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933056"/>
            <a:ext cx="4104456" cy="272794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 descr="fasciolez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2564904"/>
            <a:ext cx="1621904" cy="319875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838605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pic>
        <p:nvPicPr>
          <p:cNvPr id="5" name="Содержимое 4" descr="198224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611560" y="548680"/>
            <a:ext cx="3816424" cy="568863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427984" y="620688"/>
            <a:ext cx="4536504" cy="5400600"/>
          </a:xfrm>
          <a:noFill/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4300" b="1" i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Печёночные сосальщики</a:t>
            </a:r>
            <a:r>
              <a:rPr lang="ru-RU" sz="4300" b="1" i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ru-RU" sz="4300" b="1" i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—</a:t>
            </a:r>
            <a:r>
              <a:rPr lang="ru-RU" sz="39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плоские черви класса </a:t>
            </a:r>
            <a:r>
              <a:rPr lang="ru-RU" sz="3900" b="1" cap="all" dirty="0" err="1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дигенетических</a:t>
            </a:r>
            <a:r>
              <a:rPr lang="ru-RU" sz="39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     </a:t>
            </a:r>
            <a:r>
              <a:rPr lang="ru-RU" sz="39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 </a:t>
            </a:r>
            <a:r>
              <a:rPr lang="ru-RU" sz="39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сосальщиков,  паразитирующие </a:t>
            </a:r>
            <a:r>
              <a:rPr lang="ru-RU" sz="39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в </a:t>
            </a:r>
            <a:r>
              <a:rPr lang="ru-RU" sz="39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печени </a:t>
            </a:r>
            <a:r>
              <a:rPr lang="ru-RU" sz="39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и </a:t>
            </a:r>
            <a:r>
              <a:rPr lang="ru-RU" sz="39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желчных путях теплокровных  животных.</a:t>
            </a:r>
            <a:endParaRPr lang="ru-RU" sz="3900" b="1" cap="all" dirty="0" smtClean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  <a:p>
            <a:pPr>
              <a:buNone/>
            </a:pP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838605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Строение печёночного сосальщика</a:t>
            </a:r>
            <a:endParaRPr lang="ru-RU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Содержимое 4" descr="126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539552" y="1484784"/>
            <a:ext cx="3888432" cy="48965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Содержимое 5" descr="pic62.pn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788025" y="1484784"/>
            <a:ext cx="3672408" cy="489654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3838605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Цикл развития</a:t>
            </a:r>
            <a:endParaRPr lang="ru-RU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Содержимое 4" descr="praktikum-71.pn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179512" y="1196752"/>
            <a:ext cx="4536504" cy="5328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4008" y="1196752"/>
            <a:ext cx="4392488" cy="4958011"/>
          </a:xfrm>
        </p:spPr>
        <p:txBody>
          <a:bodyPr>
            <a:normAutofit fontScale="92500" lnSpcReduction="2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marL="0" indent="0">
              <a:buNone/>
            </a:pPr>
            <a:r>
              <a:rPr lang="ru-RU" sz="32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Цикл печеночного сосальщика проходит с превращениями. Последовательность развития печеночного сосальщика: </a:t>
            </a:r>
            <a:r>
              <a:rPr lang="ru-RU" sz="3200" b="1" cap="all" dirty="0" err="1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мариты</a:t>
            </a:r>
            <a:r>
              <a:rPr lang="ru-RU" sz="32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 – </a:t>
            </a:r>
            <a:r>
              <a:rPr lang="ru-RU" sz="3200" b="1" cap="all" dirty="0" err="1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мирацидии</a:t>
            </a:r>
            <a:r>
              <a:rPr lang="ru-RU" sz="32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 – </a:t>
            </a:r>
            <a:r>
              <a:rPr lang="ru-RU" sz="3200" b="1" cap="all" dirty="0" err="1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спороцисты</a:t>
            </a:r>
            <a:r>
              <a:rPr lang="ru-RU" sz="32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 – </a:t>
            </a:r>
            <a:r>
              <a:rPr lang="ru-RU" sz="3200" b="1" cap="all" dirty="0" err="1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редии</a:t>
            </a:r>
            <a:r>
              <a:rPr lang="ru-RU" sz="32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 – </a:t>
            </a:r>
            <a:r>
              <a:rPr lang="ru-RU" sz="3200" b="1" cap="all" dirty="0" err="1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циркарии</a:t>
            </a:r>
            <a:r>
              <a:rPr lang="ru-RU" sz="32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 – </a:t>
            </a:r>
            <a:r>
              <a:rPr lang="ru-RU" sz="3200" b="1" cap="all" dirty="0" err="1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адолескарии</a:t>
            </a:r>
            <a:r>
              <a:rPr lang="ru-RU" sz="3200" b="1" cap="all" dirty="0" smtClean="0">
                <a:ln w="0"/>
                <a:solidFill>
                  <a:srgbClr val="FFC000"/>
                </a:solidFill>
                <a:effectLst>
                  <a:reflection blurRad="12700" stA="50000" endPos="50000" dist="5000" dir="5400000" sy="-100000" rotWithShape="0"/>
                </a:effectLst>
              </a:rPr>
              <a:t>.</a:t>
            </a:r>
          </a:p>
          <a:p>
            <a:endParaRPr lang="ru-RU" b="1" cap="all" dirty="0">
              <a:ln w="0"/>
              <a:solidFill>
                <a:srgbClr val="FFC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3838605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Размножение</a:t>
            </a:r>
            <a:endParaRPr lang="ru-RU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5" name="Содержимое 4" descr="16_2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251520" y="1268760"/>
            <a:ext cx="4320480" cy="5328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Содержимое 5" descr="razvitie-pechenochnogo-sosalschika.gif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644008" y="1268760"/>
            <a:ext cx="4248472" cy="5328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irus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54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</a:rPr>
              <a:t>Спасибо за внимание</a:t>
            </a:r>
            <a:endParaRPr lang="ru-RU" sz="54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37</Words>
  <Application>Microsoft Office PowerPoint</Application>
  <PresentationFormat>Экран (4:3)</PresentationFormat>
  <Paragraphs>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Печёночные сосальщики (Clonorchis sinensis)</vt:lpstr>
      <vt:lpstr>Слайд 2</vt:lpstr>
      <vt:lpstr>Строение печёночного сосальщика</vt:lpstr>
      <vt:lpstr>Цикл развития</vt:lpstr>
      <vt:lpstr>Размножение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Печёночные сосальщики (Clonorchis sinensis)</dc:title>
  <dc:creator>Ольга Малко</dc:creator>
  <cp:lastModifiedBy>Малко</cp:lastModifiedBy>
  <cp:revision>12</cp:revision>
  <dcterms:created xsi:type="dcterms:W3CDTF">2016-11-28T09:00:41Z</dcterms:created>
  <dcterms:modified xsi:type="dcterms:W3CDTF">2016-11-28T10:55:25Z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633549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D8.0.4</vt:lpwstr>
  </property>
</Properties>
</file>