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3" r:id="rId4"/>
    <p:sldId id="266" r:id="rId5"/>
    <p:sldId id="265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91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8D135-988F-4372-BDAC-0D74AAD2EB02}" type="datetimeFigureOut">
              <a:rPr lang="ru-RU" smtClean="0"/>
              <a:pPr/>
              <a:t>18.11.2012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1BA9D-4A8C-44AD-9715-BE3A6B84FA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Елена\Desktop\изо для всех\19   картинки для презентаций\002 фон для презентаций красивый\цветы фон для презентаций\0_6a3fe_83cb68d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968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700808"/>
            <a:ext cx="91439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 ПРИРОДЫ НЕТ </a:t>
            </a:r>
          </a:p>
          <a:p>
            <a:pPr algn="ctr"/>
            <a:r>
              <a:rPr lang="ru-RU" sz="8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ПЛОХОЙ ПОГОДЫ…</a:t>
            </a:r>
            <a:endParaRPr lang="ru-RU" sz="8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9143999" cy="95102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Только пчела узнает в цветке затаенную сладость, только художник на всем чует прекрасного след.</a:t>
            </a:r>
          </a:p>
          <a:p>
            <a:r>
              <a:rPr lang="ru-RU" sz="48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                                                                         </a:t>
            </a:r>
            <a:r>
              <a:rPr lang="ru-RU" sz="4800" b="1" i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А.А. Фет</a:t>
            </a:r>
            <a:endParaRPr lang="ru-RU" sz="48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изо для всех\19   картинки для презентаций\анимашки для презентации\0_80af0_b0acf836_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24528" y="548680"/>
            <a:ext cx="1714500" cy="914400"/>
          </a:xfrm>
          <a:prstGeom prst="rect">
            <a:avLst/>
          </a:prstGeom>
          <a:noFill/>
        </p:spPr>
      </p:pic>
      <p:pic>
        <p:nvPicPr>
          <p:cNvPr id="1028" name="Picture 4" descr="C:\Users\Елена\Desktop\изо для всех\19   картинки для презентаций\005  изошные картинки (подборка)\rainbow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248472" cy="2592288"/>
          </a:xfrm>
          <a:prstGeom prst="rect">
            <a:avLst/>
          </a:prstGeom>
          <a:noFill/>
        </p:spPr>
      </p:pic>
      <p:pic>
        <p:nvPicPr>
          <p:cNvPr id="1027" name="Picture 3" descr="C:\Users\Елена\Desktop\изо для всех\19   картинки для презентаций\анимашки для презентации\0_80c07_3323cd56_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013176"/>
            <a:ext cx="2629629" cy="16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5387 C -0.01614 -0.05225 -0.05017 -0.05619 -0.08281 -0.0474 C -0.09097 -0.04532 -0.08507 -0.04532 -0.09271 -0.04069 C -0.10677 -0.03214 -0.12239 -0.0252 -0.13698 -0.01896 C -0.14375 -0.01295 -0.14896 -0.00694 -0.1566 -0.0037 C -0.15989 -0.00069 -0.16406 0.00092 -0.16649 0.00509 C -0.17101 0.01341 -0.17378 0.01919 -0.18125 0.02243 C -0.20312 0.04462 -0.17656 0.01618 -0.19114 0.03561 C -0.19635 0.04254 -0.19653 0.03723 -0.20087 0.04647 C -0.20729 0.05988 -0.20746 0.06613 -0.21562 0.07699 C -0.21944 0.09202 -0.21441 0.07445 -0.22222 0.09249 C -0.22552 0.10012 -0.22847 0.11144 -0.23212 0.11861 C -0.23333 0.12116 -0.23559 0.12277 -0.23698 0.12509 C -0.23819 0.12717 -0.23923 0.12948 -0.24028 0.13179 C -0.24219 0.13942 -0.24531 0.14659 -0.24844 0.15353 C -0.25052 0.15815 -0.25278 0.16231 -0.25503 0.1667 C -0.25607 0.16879 -0.25833 0.17318 -0.25833 0.17341 C -0.26128 0.18543 -0.26632 0.19676 -0.27309 0.20601 C -0.27552 0.21919 -0.27934 0.23052 -0.28281 0.24301 C -0.28871 0.26428 -0.29253 0.28647 -0.29601 0.30844 C -0.29826 0.32324 -0.30312 0.33734 -0.3059 0.35214 C -0.30885 0.36763 -0.31319 0.38243 -0.31562 0.39815 C -0.31684 0.40601 -0.31892 0.42196 -0.31892 0.4222 C -0.31962 0.45642 -0.32222 0.49064 -0.32222 0.52462 " pathEditMode="relative" rAng="0" ptsTypes="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30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вечным —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 бы погорело.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628800"/>
            <a:ext cx="6709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Будь вечной </a:t>
            </a:r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—</a:t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всё бы отсырело.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2576" y="3212976"/>
            <a:ext cx="8028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Зимою</a:t>
            </a:r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вечной</a:t>
            </a:r>
            <a:b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5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всё б оледенело.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5550" y="4869160"/>
            <a:ext cx="61031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Вот вечная весна —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другое дело!</a:t>
            </a:r>
          </a:p>
        </p:txBody>
      </p:sp>
      <p:pic>
        <p:nvPicPr>
          <p:cNvPr id="10" name="Picture 2" descr="C:\Users\Елена\Desktop\изо для всех\19   картинки для презентаций\005  изошные картинки (подборка)\0_9addd_409687db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212976"/>
            <a:ext cx="2600554" cy="1934162"/>
          </a:xfrm>
          <a:prstGeom prst="rect">
            <a:avLst/>
          </a:prstGeom>
          <a:noFill/>
        </p:spPr>
      </p:pic>
      <p:pic>
        <p:nvPicPr>
          <p:cNvPr id="35842" name="Picture 2" descr="C:\Users\Елена\Desktop\изо для всех\19   картинки для презентаций\анимашки для презентации\0_c673d_91db956e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1080120" cy="29457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Елена\Desktop\изо для всех\19   картинки для презентаций\002 фон для презентаций красивый\цветы фон для презентаций\0_60476_13271b1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243408"/>
            <a:ext cx="10513167" cy="75418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51720" y="1988840"/>
            <a:ext cx="7992888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Вереницею недель,</a:t>
            </a:r>
            <a:b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велит природа,</a:t>
            </a:r>
            <a:b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Кружит время-карусель</a:t>
            </a:r>
            <a:b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Временами года.</a:t>
            </a:r>
            <a: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Елена\Desktop\изо для всех\19   картинки для презентаций\анимашки для презентации\0_8ea85_e7bd3858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77437" y="1988840"/>
            <a:ext cx="1466563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NE122D6DA2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15914">
            <a:off x="3418745" y="1375654"/>
            <a:ext cx="3155699" cy="2854373"/>
          </a:xfrm>
          <a:prstGeom prst="rect">
            <a:avLst/>
          </a:prstGeom>
          <a:noFill/>
        </p:spPr>
      </p:pic>
      <p:pic>
        <p:nvPicPr>
          <p:cNvPr id="2056" name="Picture 8" descr="C:\Users\Елена\Desktop\изо для всех\19   картинки для презентаций\рамки фотошопные\0_969b6_3854325c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603447"/>
            <a:ext cx="8784976" cy="799288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-1404664" y="260648"/>
            <a:ext cx="10548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ДНЕВНИК ВОРОБЬЯ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Елена\Desktop\0_3afd6_d622686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7056784" cy="4939750"/>
          </a:xfrm>
          <a:prstGeom prst="rect">
            <a:avLst/>
          </a:prstGeom>
          <a:noFill/>
        </p:spPr>
      </p:pic>
      <p:pic>
        <p:nvPicPr>
          <p:cNvPr id="1033" name="Picture 9" descr="C:\Users\Елена\Desktop\изо для всех\19   картинки для презентаций\рамки фотошопные\0_906ea_cb89a26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8445372" cy="6481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0_6d93c_afadead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6624736" cy="4490206"/>
          </a:xfrm>
          <a:prstGeom prst="rect">
            <a:avLst/>
          </a:prstGeom>
          <a:noFill/>
        </p:spPr>
      </p:pic>
      <p:pic>
        <p:nvPicPr>
          <p:cNvPr id="2051" name="Picture 3" descr="C:\Users\Елена\Desktop\изо для всех\19   картинки для презентаций\рамки фотошопные\0_906ea_cb89a26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501743" cy="6597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0_46ff8_e86a54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768752" cy="4560446"/>
          </a:xfrm>
          <a:prstGeom prst="rect">
            <a:avLst/>
          </a:prstGeom>
          <a:noFill/>
        </p:spPr>
      </p:pic>
      <p:pic>
        <p:nvPicPr>
          <p:cNvPr id="3075" name="Picture 3" descr="C:\Users\Елена\Desktop\изо для всех\19   картинки для презентаций\рамки фотошопные\0_906ea_cb89a26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604448" cy="63356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94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264696" cy="4485523"/>
          </a:xfrm>
          <a:prstGeom prst="rect">
            <a:avLst/>
          </a:prstGeom>
          <a:noFill/>
        </p:spPr>
      </p:pic>
      <p:pic>
        <p:nvPicPr>
          <p:cNvPr id="4099" name="Picture 3" descr="C:\Users\Елена\Desktop\изо для всех\19   картинки для презентаций\рамки фотошопные\0_906ea_cb89a26c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8280920" cy="62583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Елена\Desktop\изо для всех\19   картинки для презентаций\005  изошные картинки (подборка)\0_3f068_83bdbd0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20688"/>
            <a:ext cx="5760640" cy="57606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45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13</cp:revision>
  <dcterms:created xsi:type="dcterms:W3CDTF">2012-11-14T15:04:57Z</dcterms:created>
  <dcterms:modified xsi:type="dcterms:W3CDTF">2012-11-18T12:08:01Z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2149027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