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4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65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7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4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06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75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4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75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3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14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20E9-620D-4295-BBE4-A14368CEB6D7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DDB15-2F2E-4975-A686-6F53FC51E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48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8" Target="../media/image24.jpeg" Type="http://schemas.openxmlformats.org/officeDocument/2006/relationships/image"/><Relationship Id="rId3" Target="../media/image19.jpeg" Type="http://schemas.openxmlformats.org/officeDocument/2006/relationships/image"/><Relationship Id="rId7" Target="../media/image23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2.jpeg" Type="http://schemas.openxmlformats.org/officeDocument/2006/relationships/image"/><Relationship Id="rId5" Target="../media/image21.jpeg" Type="http://schemas.openxmlformats.org/officeDocument/2006/relationships/image"/><Relationship Id="rId4" Target="../media/image20.jpeg" Type="http://schemas.openxmlformats.org/officeDocument/2006/relationships/image"/><Relationship Id="rId9" Target="../media/image25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0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5.jpeg" Type="http://schemas.openxmlformats.org/officeDocument/2006/relationships/image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>
              <a:rot lat="0" lon="0" rev="1200000"/>
            </a:camera>
            <a:lightRig rig="threePt" dir="t"/>
          </a:scene3d>
        </p:spPr>
        <p:txBody>
          <a:bodyPr/>
          <a:lstStyle/>
          <a:p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Минералы и горные породы как основа литосферы</a:t>
            </a:r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21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Использование минералов</a:t>
            </a:r>
            <a:endParaRPr lang="ru-RU" b="1" i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2088232" cy="156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64196"/>
            <a:ext cx="294694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215" y="2348880"/>
            <a:ext cx="1805962" cy="1235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51493"/>
            <a:ext cx="107156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069" y="4686073"/>
            <a:ext cx="1944216" cy="9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64" y="4297360"/>
            <a:ext cx="26193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081253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89292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15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25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25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404664"/>
            <a:ext cx="6635081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Геосферы </a:t>
            </a:r>
            <a:r>
              <a:rPr lang="ru-RU" dirty="0"/>
              <a:t>— географические концентрические </a:t>
            </a:r>
            <a:r>
              <a:rPr lang="ru-RU" dirty="0" smtClean="0"/>
              <a:t>оболочки, из </a:t>
            </a:r>
            <a:r>
              <a:rPr lang="ru-RU" dirty="0"/>
              <a:t>которых состоит планета Земля. </a:t>
            </a:r>
            <a:br>
              <a:rPr lang="ru-RU" dirty="0"/>
            </a:b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187220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315637"/>
            <a:ext cx="1728192" cy="188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2339752" y="2492896"/>
            <a:ext cx="6635081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Можно выделить несколько основных геосфер</a:t>
            </a:r>
            <a:r>
              <a:rPr lang="ru-RU" dirty="0" smtClean="0"/>
              <a:t>:</a:t>
            </a:r>
          </a:p>
          <a:p>
            <a:pPr marL="540000" indent="-540000" algn="ctr"/>
            <a:r>
              <a:rPr lang="ru-RU" b="1" i="1" dirty="0" smtClean="0"/>
              <a:t>Литосфера</a:t>
            </a:r>
            <a:r>
              <a:rPr lang="ru-RU" dirty="0" smtClean="0"/>
              <a:t>	</a:t>
            </a:r>
          </a:p>
          <a:p>
            <a:pPr marL="540000" indent="-540000" algn="ctr"/>
            <a:r>
              <a:rPr lang="ru-RU" dirty="0" smtClean="0"/>
              <a:t>Гидросфера	</a:t>
            </a:r>
          </a:p>
          <a:p>
            <a:pPr marL="540000" indent="-540000" algn="ctr"/>
            <a:r>
              <a:rPr lang="ru-RU" dirty="0" err="1" smtClean="0"/>
              <a:t>Педосфера</a:t>
            </a:r>
            <a:r>
              <a:rPr lang="ru-RU" dirty="0" smtClean="0"/>
              <a:t>	</a:t>
            </a:r>
          </a:p>
          <a:p>
            <a:pPr marL="540000" indent="-540000" algn="ctr"/>
            <a:r>
              <a:rPr lang="ru-RU" dirty="0" smtClean="0"/>
              <a:t>Биосфера	</a:t>
            </a:r>
          </a:p>
          <a:p>
            <a:pPr marL="540000" indent="-540000" algn="ctr"/>
            <a:r>
              <a:rPr lang="ru-RU" dirty="0" smtClean="0"/>
              <a:t>Атмосфера	</a:t>
            </a:r>
          </a:p>
          <a:p>
            <a:pPr marL="540000" indent="-540000" algn="ctr"/>
            <a:r>
              <a:rPr lang="ru-RU" dirty="0" smtClean="0"/>
              <a:t>Ионосфера	</a:t>
            </a:r>
          </a:p>
          <a:p>
            <a:pPr marL="1008000" indent="-540000" algn="ctr"/>
            <a:r>
              <a:rPr lang="ru-RU" dirty="0" smtClean="0"/>
              <a:t>Магнитосфера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9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 smtClean="0"/>
              <a:t>Состав литосферы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152" y="980728"/>
            <a:ext cx="8229600" cy="17281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/>
              <a:t>	Сейчас </a:t>
            </a:r>
            <a:r>
              <a:rPr lang="ru-RU" sz="2800" dirty="0"/>
              <a:t>считают, что «твердая» Земля </a:t>
            </a:r>
            <a:r>
              <a:rPr lang="ru-RU" sz="2800" dirty="0" smtClean="0"/>
              <a:t>состоит </a:t>
            </a:r>
            <a:r>
              <a:rPr lang="ru-RU" sz="2800" dirty="0"/>
              <a:t>из трех концентрических оболочек, которые называются: </a:t>
            </a:r>
            <a:r>
              <a:rPr lang="ru-RU" sz="2800" dirty="0" smtClean="0"/>
              <a:t> 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земная </a:t>
            </a:r>
            <a:r>
              <a:rPr lang="ru-RU" sz="2800" dirty="0"/>
              <a:t>кора, </a:t>
            </a:r>
            <a:r>
              <a:rPr lang="ru-RU" sz="2800" dirty="0" smtClean="0"/>
              <a:t>      мантия      </a:t>
            </a:r>
            <a:r>
              <a:rPr lang="ru-RU" dirty="0" smtClean="0"/>
              <a:t>и     ядро</a:t>
            </a:r>
            <a:r>
              <a:rPr lang="ru-RU" dirty="0"/>
              <a:t>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41" y="2708920"/>
            <a:ext cx="8345023" cy="414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42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Строение литосферы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548" y="1124744"/>
            <a:ext cx="8432605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	</a:t>
            </a:r>
            <a:r>
              <a:rPr lang="ru-RU" sz="2000" b="1" i="1" dirty="0" smtClean="0"/>
              <a:t>Земная </a:t>
            </a:r>
            <a:r>
              <a:rPr lang="ru-RU" sz="2000" b="1" i="1" dirty="0"/>
              <a:t>кора и верхняя мантия</a:t>
            </a:r>
            <a:r>
              <a:rPr lang="ru-RU" sz="2000" dirty="0"/>
              <a:t> — это твердые </a:t>
            </a:r>
            <a:r>
              <a:rPr lang="ru-RU" sz="2000" dirty="0" smtClean="0"/>
              <a:t>тела. </a:t>
            </a:r>
          </a:p>
          <a:p>
            <a:pPr marL="0" indent="0" algn="ctr">
              <a:buNone/>
            </a:pPr>
            <a:endParaRPr lang="ru-RU" sz="2000" b="1" i="1" dirty="0" smtClean="0"/>
          </a:p>
          <a:p>
            <a:pPr marL="0" indent="0" algn="ctr">
              <a:buNone/>
            </a:pPr>
            <a:r>
              <a:rPr lang="ru-RU" sz="2000" b="1" i="1" dirty="0" smtClean="0"/>
              <a:t>Внешняя </a:t>
            </a:r>
            <a:r>
              <a:rPr lang="ru-RU" sz="2000" b="1" i="1" dirty="0"/>
              <a:t>часть ядра</a:t>
            </a:r>
            <a:r>
              <a:rPr lang="ru-RU" sz="2000" dirty="0"/>
              <a:t> — это жидкая среда, а внутренняя – это твердое тело.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48" y="3198882"/>
            <a:ext cx="3875413" cy="339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98881"/>
            <a:ext cx="3853238" cy="339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4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74638"/>
            <a:ext cx="8963260" cy="70609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+mn-lt"/>
              </a:rPr>
              <a:t>Горные породы</a:t>
            </a:r>
            <a:endParaRPr lang="ru-RU" sz="3600" b="1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601" y="1196752"/>
            <a:ext cx="8229600" cy="158417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100" b="1" i="1" dirty="0"/>
              <a:t>Горные породы</a:t>
            </a:r>
            <a:r>
              <a:rPr lang="ru-RU" sz="5100" i="1" dirty="0"/>
              <a:t> –</a:t>
            </a:r>
            <a:r>
              <a:rPr lang="ru-RU" sz="5100" dirty="0"/>
              <a:t> геологические образования, состоящие из минералов и обладающие относительно постоянными химическим составом и свойствами.</a:t>
            </a:r>
            <a:endParaRPr lang="ru-RU" sz="51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6" y="2636912"/>
            <a:ext cx="850653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463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657" y="404664"/>
            <a:ext cx="8229600" cy="2376264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Минералы</a:t>
            </a:r>
            <a:br>
              <a:rPr lang="ru-RU" sz="32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dirty="0"/>
              <a:t> </a:t>
            </a:r>
            <a:r>
              <a:rPr lang="ru-RU" sz="2400" b="1" i="1" dirty="0" smtClean="0"/>
              <a:t>Минерал</a:t>
            </a:r>
            <a:r>
              <a:rPr lang="ru-RU" sz="2400" i="1" dirty="0"/>
              <a:t> –</a:t>
            </a:r>
            <a:r>
              <a:rPr lang="ru-RU" sz="2400" dirty="0"/>
              <a:t> природное тело однородного химического состава, обладающее во всей своей массе одинаковыми физическими свойствами.</a:t>
            </a:r>
            <a:r>
              <a:rPr lang="ru-RU" sz="2400" b="1" dirty="0"/>
              <a:t>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1" dirty="0" smtClean="0"/>
              <a:t>Минералы</a:t>
            </a:r>
            <a:r>
              <a:rPr lang="ru-RU" sz="2400" dirty="0" smtClean="0"/>
              <a:t> </a:t>
            </a:r>
            <a:r>
              <a:rPr lang="ru-RU" sz="2400" dirty="0"/>
              <a:t>являются составной частью </a:t>
            </a:r>
            <a:r>
              <a:rPr lang="ru-RU" sz="2400" dirty="0" smtClean="0"/>
              <a:t>горных пород.</a:t>
            </a:r>
            <a:endParaRPr lang="ru-RU" sz="2400" dirty="0"/>
          </a:p>
        </p:txBody>
      </p:sp>
      <p:pic>
        <p:nvPicPr>
          <p:cNvPr id="6146" name="Picture 2" descr="ÐÐ°ÑÑÐ¸Ð½ÐºÐ¸ Ð¿Ð¾ Ð·Ð°Ð¿ÑÐ¾ÑÑ Ð¼Ð¸Ð½ÐµÑÐ°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732974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51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Свойства минералов</a:t>
            </a:r>
            <a:endParaRPr lang="ru-RU" b="1" i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09600" y="1196752"/>
            <a:ext cx="3250704" cy="2476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i="1" dirty="0" smtClean="0"/>
              <a:t>Физические свойства: </a:t>
            </a:r>
          </a:p>
          <a:p>
            <a:pPr marL="720000"/>
            <a:r>
              <a:rPr lang="ru-RU" dirty="0" smtClean="0"/>
              <a:t>Цвет</a:t>
            </a:r>
          </a:p>
          <a:p>
            <a:pPr marL="720000"/>
            <a:r>
              <a:rPr lang="ru-RU" dirty="0" smtClean="0"/>
              <a:t>Прозрачность</a:t>
            </a:r>
          </a:p>
          <a:p>
            <a:pPr marL="720000"/>
            <a:r>
              <a:rPr lang="ru-RU" dirty="0" smtClean="0"/>
              <a:t>Блеск</a:t>
            </a:r>
          </a:p>
          <a:p>
            <a:pPr marL="720000"/>
            <a:r>
              <a:rPr lang="ru-RU" dirty="0" smtClean="0"/>
              <a:t>Спайность</a:t>
            </a:r>
          </a:p>
          <a:p>
            <a:pPr marL="720000"/>
            <a:r>
              <a:rPr lang="ru-RU" dirty="0" smtClean="0"/>
              <a:t>Твердость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17" y="3789040"/>
            <a:ext cx="355239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175" y="1196752"/>
            <a:ext cx="4032447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45632"/>
            <a:ext cx="2664296" cy="19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62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Свойства минералов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040" y="980728"/>
            <a:ext cx="8064896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i="1" dirty="0"/>
              <a:t>По химическому составу </a:t>
            </a:r>
            <a:r>
              <a:rPr lang="ru-RU" sz="2200" b="1" i="1" dirty="0" smtClean="0"/>
              <a:t>подразделяются на:</a:t>
            </a:r>
            <a:br>
              <a:rPr lang="ru-RU" sz="2200" b="1" i="1" dirty="0" smtClean="0"/>
            </a:br>
            <a:endParaRPr lang="ru-RU" sz="2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1388952"/>
            <a:ext cx="1296143" cy="97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355976" y="3429000"/>
            <a:ext cx="4644008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2) сернистые соединения, представляющие собой соединения металлов с серой;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7504" y="1340768"/>
            <a:ext cx="3168352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1) самородные элементы, состоящие из одного химического элемента (алмаз, золото, сера и т. д.)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3779"/>
            <a:ext cx="1558478" cy="89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40768"/>
            <a:ext cx="1553779" cy="99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323529" y="5661248"/>
            <a:ext cx="2952328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3) окислы кремния и металлов;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3916153" cy="159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869160"/>
            <a:ext cx="4002051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46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ru-RU" b="1" i="1" dirty="0" smtClean="0"/>
              <a:t>Свойства минералов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4968552" cy="33843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 smtClean="0"/>
              <a:t>4</a:t>
            </a:r>
            <a:r>
              <a:rPr lang="ru-RU" sz="2200" dirty="0"/>
              <a:t>) соли кислородных кислот, объединяющие в себе ряд групп минералов: </a:t>
            </a:r>
            <a:endParaRPr lang="ru-RU" sz="2200" dirty="0" smtClean="0"/>
          </a:p>
          <a:p>
            <a:pPr marL="0" indent="0" algn="ctr">
              <a:buNone/>
            </a:pPr>
            <a:r>
              <a:rPr lang="ru-RU" sz="2200" dirty="0" smtClean="0"/>
              <a:t>соли </a:t>
            </a:r>
            <a:r>
              <a:rPr lang="ru-RU" sz="2200" dirty="0"/>
              <a:t>угольной кислоты — карбонаты; соли серной кислоты — сульфаты; </a:t>
            </a:r>
            <a:endParaRPr lang="ru-RU" sz="2200" dirty="0" smtClean="0"/>
          </a:p>
          <a:p>
            <a:pPr marL="0" indent="0" algn="ctr">
              <a:buNone/>
            </a:pPr>
            <a:r>
              <a:rPr lang="ru-RU" sz="2200" dirty="0" smtClean="0"/>
              <a:t>соли </a:t>
            </a:r>
            <a:r>
              <a:rPr lang="ru-RU" sz="2200" dirty="0"/>
              <a:t>фосфорной кислоты —фосфаты; соли кремневых кислот — силикаты и соли </a:t>
            </a:r>
            <a:r>
              <a:rPr lang="ru-RU" sz="2200" dirty="0" err="1"/>
              <a:t>кремнеглиноземных</a:t>
            </a:r>
            <a:r>
              <a:rPr lang="ru-RU" sz="2200" dirty="0"/>
              <a:t> кислот — алюмосиликаты</a:t>
            </a:r>
            <a:r>
              <a:rPr lang="ru-RU" sz="2200" dirty="0" smtClean="0"/>
              <a:t>;</a:t>
            </a:r>
            <a:endParaRPr lang="ru-RU" sz="2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932040" y="5013176"/>
            <a:ext cx="4061656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dirty="0" smtClean="0"/>
              <a:t>5) галоидные соединения, к которым относится </a:t>
            </a:r>
            <a:r>
              <a:rPr lang="ru-RU" sz="2200" dirty="0" err="1" smtClean="0"/>
              <a:t>галит</a:t>
            </a:r>
            <a:r>
              <a:rPr lang="ru-RU" sz="2200" dirty="0" smtClean="0"/>
              <a:t> (каменная соль).</a:t>
            </a:r>
            <a:endParaRPr lang="ru-RU" sz="22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55576" y="908720"/>
            <a:ext cx="74888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b="1" i="1" dirty="0" smtClean="0"/>
              <a:t>По химическому составу подразделяются на:</a:t>
            </a:r>
            <a:br>
              <a:rPr lang="ru-RU" sz="2200" b="1" i="1" dirty="0" smtClean="0"/>
            </a:br>
            <a:endParaRPr lang="ru-RU" sz="2200" dirty="0"/>
          </a:p>
        </p:txBody>
      </p:sp>
      <p:pic>
        <p:nvPicPr>
          <p:cNvPr id="9221" name="Picture 5" descr="C:\Users\Elena\Desktop\Без имен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53136"/>
            <a:ext cx="456247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68" y="1594453"/>
            <a:ext cx="379348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16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159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Минералы и горные породы как основа литосферы</vt:lpstr>
      <vt:lpstr>Презентация PowerPoint</vt:lpstr>
      <vt:lpstr>Состав литосферы</vt:lpstr>
      <vt:lpstr>Строение литосферы </vt:lpstr>
      <vt:lpstr>Горные породы</vt:lpstr>
      <vt:lpstr>Минералы   Минерал – природное тело однородного химического состава, обладающее во всей своей массе одинаковыми физическими свойствами.  Минералы являются составной частью горных пород.</vt:lpstr>
      <vt:lpstr>Свойства минералов</vt:lpstr>
      <vt:lpstr>Свойства минералов</vt:lpstr>
      <vt:lpstr>Свойства минералов</vt:lpstr>
      <vt:lpstr>Использование минералов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Минералы и горные породы как основа литосферы.</dc:title>
  <dc:creator>Elena</dc:creator>
  <cp:lastModifiedBy>Elena</cp:lastModifiedBy>
  <cp:revision>64</cp:revision>
  <dcterms:created xsi:type="dcterms:W3CDTF">2018-05-16T18:06:21Z</dcterms:created>
  <dcterms:modified xsi:type="dcterms:W3CDTF">2018-05-16T21:14:46Z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756145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