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62" r:id="rId9"/>
    <p:sldId id="272" r:id="rId10"/>
    <p:sldId id="261" r:id="rId11"/>
    <p:sldId id="274" r:id="rId12"/>
    <p:sldId id="273" r:id="rId13"/>
    <p:sldId id="275" r:id="rId14"/>
    <p:sldId id="276" r:id="rId15"/>
    <p:sldId id="277" r:id="rId16"/>
    <p:sldId id="263" r:id="rId17"/>
    <p:sldId id="264" r:id="rId18"/>
    <p:sldId id="265" r:id="rId19"/>
    <p:sldId id="266" r:id="rId20"/>
    <p:sldId id="278" r:id="rId21"/>
    <p:sldId id="268" r:id="rId22"/>
    <p:sldId id="267" r:id="rId23"/>
    <p:sldId id="26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8.jpe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ru-RU" dirty="0"/>
              <a:t>Обобщение и систематизация знаний по теме </a:t>
            </a:r>
            <a:r>
              <a:rPr lang="ru-RU" dirty="0" smtClean="0"/>
              <a:t>«Биология-наука о жизни»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8394"/>
            <a:ext cx="5394176" cy="404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55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Конкурс «Найди в тексте».</a:t>
            </a:r>
            <a:r>
              <a:rPr lang="ru-RU" dirty="0"/>
              <a:t> Прочитать текст и </a:t>
            </a:r>
            <a:r>
              <a:rPr lang="ru-RU" dirty="0" smtClean="0"/>
              <a:t>выполнить задания: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lvl="1"/>
            <a:r>
              <a:rPr lang="ru-RU" sz="4000" dirty="0" smtClean="0"/>
              <a:t>Гр.1: абиотические факторы</a:t>
            </a:r>
            <a:endParaRPr lang="ru-RU" sz="4000" dirty="0"/>
          </a:p>
          <a:p>
            <a:pPr lvl="1"/>
            <a:r>
              <a:rPr lang="ru-RU" sz="4000" dirty="0" smtClean="0"/>
              <a:t>Гр.2: биотические факторы</a:t>
            </a:r>
            <a:endParaRPr lang="ru-RU" sz="4000" dirty="0"/>
          </a:p>
          <a:p>
            <a:pPr lvl="1"/>
            <a:r>
              <a:rPr lang="ru-RU" sz="4000" dirty="0" smtClean="0"/>
              <a:t>Гр.3:антропогенные факторы</a:t>
            </a:r>
            <a:endParaRPr lang="ru-RU" sz="4000" dirty="0"/>
          </a:p>
          <a:p>
            <a:pPr lvl="1"/>
            <a:r>
              <a:rPr lang="ru-RU" sz="4000" dirty="0" smtClean="0"/>
              <a:t>Гр.4: Среды обитания</a:t>
            </a:r>
            <a:endParaRPr lang="ru-RU" sz="4000" dirty="0"/>
          </a:p>
          <a:p>
            <a:endParaRPr lang="ru-RU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927" y="5335786"/>
            <a:ext cx="2286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927" y="1484783"/>
            <a:ext cx="1475656" cy="150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72" y="5324055"/>
            <a:ext cx="2196419" cy="144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89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 smtClean="0"/>
              <a:t>1 группа: ветер,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19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ошибок-3 балла</a:t>
            </a:r>
          </a:p>
          <a:p>
            <a:r>
              <a:rPr lang="ru-RU" dirty="0"/>
              <a:t>1 ошибка-2 балла</a:t>
            </a:r>
          </a:p>
          <a:p>
            <a:r>
              <a:rPr lang="ru-RU" dirty="0"/>
              <a:t>2 ошибки-1 балл</a:t>
            </a:r>
          </a:p>
          <a:p>
            <a:r>
              <a:rPr lang="ru-RU" dirty="0"/>
              <a:t>Более 2 ошибок-0 баллов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75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Экологические факторы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149057"/>
              </p:ext>
            </p:extLst>
          </p:nvPr>
        </p:nvGraphicFramePr>
        <p:xfrm>
          <a:off x="143509" y="1196752"/>
          <a:ext cx="8928990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Абиотические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Биотичес</a:t>
                      </a:r>
                      <a:endParaRPr lang="ru-RU" sz="4400" dirty="0" smtClean="0"/>
                    </a:p>
                    <a:p>
                      <a:r>
                        <a:rPr lang="ru-RU" sz="4400" dirty="0" smtClean="0"/>
                        <a:t>кие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Антропо</a:t>
                      </a:r>
                      <a:endParaRPr lang="ru-RU" sz="4400" dirty="0" smtClean="0"/>
                    </a:p>
                    <a:p>
                      <a:r>
                        <a:rPr lang="ru-RU" sz="4400" dirty="0" smtClean="0"/>
                        <a:t>генные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9066" y="3903345"/>
            <a:ext cx="85689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dirty="0" smtClean="0"/>
              <a:t>Выбрать из списка: </a:t>
            </a:r>
            <a:r>
              <a:rPr lang="ru-RU" sz="2800" b="1" dirty="0" smtClean="0"/>
              <a:t>Температура,</a:t>
            </a:r>
            <a:r>
              <a:rPr lang="ru-RU" sz="2800" dirty="0"/>
              <a:t> </a:t>
            </a:r>
            <a:r>
              <a:rPr lang="ru-RU" sz="2800" b="1" dirty="0" err="1" smtClean="0"/>
              <a:t>Вытаптывание</a:t>
            </a:r>
            <a:r>
              <a:rPr lang="ru-RU" sz="2800" b="1" dirty="0" smtClean="0"/>
              <a:t> </a:t>
            </a:r>
            <a:r>
              <a:rPr lang="ru-RU" sz="2800" b="1" dirty="0"/>
              <a:t>почвы </a:t>
            </a:r>
            <a:r>
              <a:rPr lang="ru-RU" sz="2800" b="1" dirty="0" smtClean="0"/>
              <a:t>копытными,</a:t>
            </a:r>
            <a:r>
              <a:rPr lang="ru-RU" sz="2800" dirty="0"/>
              <a:t> </a:t>
            </a:r>
            <a:r>
              <a:rPr lang="ru-RU" sz="2800" b="1" dirty="0" smtClean="0"/>
              <a:t>Разливы нефти,</a:t>
            </a:r>
            <a:r>
              <a:rPr lang="ru-RU" sz="2800" dirty="0"/>
              <a:t> </a:t>
            </a:r>
            <a:r>
              <a:rPr lang="ru-RU" sz="2800" b="1" dirty="0" smtClean="0"/>
              <a:t>Освещенность,</a:t>
            </a:r>
            <a:r>
              <a:rPr lang="ru-RU" sz="2800" b="1" dirty="0"/>
              <a:t> </a:t>
            </a:r>
            <a:r>
              <a:rPr lang="ru-RU" sz="2800" b="1" dirty="0" smtClean="0"/>
              <a:t>Опыление цветов,</a:t>
            </a:r>
            <a:r>
              <a:rPr lang="ru-RU" sz="2800" b="1" dirty="0"/>
              <a:t> </a:t>
            </a:r>
            <a:r>
              <a:rPr lang="ru-RU" sz="2800" b="1" dirty="0" smtClean="0"/>
              <a:t> Разведение </a:t>
            </a:r>
            <a:r>
              <a:rPr lang="ru-RU" sz="2800" b="1" dirty="0"/>
              <a:t>костров в </a:t>
            </a:r>
            <a:r>
              <a:rPr lang="ru-RU" sz="2800" b="1" dirty="0" smtClean="0"/>
              <a:t>лесу,</a:t>
            </a:r>
            <a:r>
              <a:rPr lang="ru-RU" sz="2800" b="1" dirty="0"/>
              <a:t> </a:t>
            </a:r>
            <a:r>
              <a:rPr lang="ru-RU" sz="2800" b="1" dirty="0" smtClean="0"/>
              <a:t>Влажность,  Поедание </a:t>
            </a:r>
            <a:r>
              <a:rPr lang="ru-RU" sz="2800" b="1" dirty="0"/>
              <a:t>хищниками </a:t>
            </a:r>
            <a:r>
              <a:rPr lang="ru-RU" sz="2800" b="1" dirty="0" smtClean="0"/>
              <a:t>травоядных, Истребление животных,  Давление,  Укусы </a:t>
            </a:r>
            <a:r>
              <a:rPr lang="ru-RU" sz="2800" b="1" dirty="0"/>
              <a:t>комаров</a:t>
            </a:r>
          </a:p>
          <a:p>
            <a:pPr fontAlgn="t"/>
            <a:r>
              <a:rPr lang="ru-RU" sz="2800" b="1" dirty="0"/>
              <a:t>Вырубка лесов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089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524098"/>
              </p:ext>
            </p:extLst>
          </p:nvPr>
        </p:nvGraphicFramePr>
        <p:xfrm>
          <a:off x="457200" y="980728"/>
          <a:ext cx="8229600" cy="534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610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Абиотические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Биотические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Антропогенные</a:t>
                      </a:r>
                      <a:endParaRPr lang="ru-RU" sz="2800" dirty="0"/>
                    </a:p>
                  </a:txBody>
                  <a:tcPr/>
                </a:tc>
              </a:tr>
              <a:tr h="155144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Температура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Вытаптывание</a:t>
                      </a:r>
                      <a:r>
                        <a:rPr lang="ru-RU" sz="2800" dirty="0" smtClean="0"/>
                        <a:t> почвы копытными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Разливы нефти</a:t>
                      </a:r>
                      <a:endParaRPr lang="ru-RU" sz="2800" dirty="0"/>
                    </a:p>
                  </a:txBody>
                  <a:tcPr/>
                </a:tc>
              </a:tr>
              <a:tr h="106877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Освещенность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Опыление цветов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Разведение костров в лесу</a:t>
                      </a:r>
                      <a:endParaRPr lang="ru-RU" sz="2800" dirty="0"/>
                    </a:p>
                  </a:txBody>
                  <a:tcPr/>
                </a:tc>
              </a:tr>
              <a:tr h="155144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Влажность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Поедание</a:t>
                      </a:r>
                      <a:r>
                        <a:rPr lang="ru-RU" sz="2800" baseline="0" dirty="0" smtClean="0"/>
                        <a:t> хищниками травоядных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Истребление животных</a:t>
                      </a:r>
                      <a:endParaRPr lang="ru-RU" sz="2800" dirty="0"/>
                    </a:p>
                  </a:txBody>
                  <a:tcPr/>
                </a:tc>
              </a:tr>
              <a:tr h="58610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Давление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Укусы комаров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Вырубка лесов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838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ошибок-3 балла</a:t>
            </a:r>
          </a:p>
          <a:p>
            <a:r>
              <a:rPr lang="ru-RU" dirty="0"/>
              <a:t>1 ошибка-2 балла</a:t>
            </a:r>
          </a:p>
          <a:p>
            <a:r>
              <a:rPr lang="ru-RU" dirty="0"/>
              <a:t>2 ошибки-1 балл</a:t>
            </a:r>
          </a:p>
          <a:p>
            <a:r>
              <a:rPr lang="ru-RU" dirty="0"/>
              <a:t>Более 2 ошибок-0 баллов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162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b="1" dirty="0"/>
              <a:t>Ответ на вопрос поставленный в начале урока: «Какова цель изучения биологии?»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419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sz="4800" b="1" dirty="0"/>
              <a:t>«Сохранение богатства живого мира!»</a:t>
            </a:r>
            <a:br>
              <a:rPr lang="ru-RU" sz="48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560282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163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35" y="1600200"/>
            <a:ext cx="517252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537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1.-а</a:t>
            </a:r>
          </a:p>
          <a:p>
            <a:r>
              <a:rPr lang="ru-RU" sz="4800" dirty="0" smtClean="0"/>
              <a:t>2.-г</a:t>
            </a:r>
          </a:p>
          <a:p>
            <a:r>
              <a:rPr lang="ru-RU" sz="4800" dirty="0" smtClean="0"/>
              <a:t>3.-б</a:t>
            </a:r>
          </a:p>
          <a:p>
            <a:r>
              <a:rPr lang="ru-RU" sz="4800" dirty="0" smtClean="0"/>
              <a:t>4.-б</a:t>
            </a:r>
          </a:p>
          <a:p>
            <a:r>
              <a:rPr lang="ru-RU" sz="4800" dirty="0" smtClean="0"/>
              <a:t>5.-б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1058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Autofit/>
          </a:bodyPr>
          <a:lstStyle/>
          <a:p>
            <a:pPr lvl="0"/>
            <a:r>
              <a:rPr lang="ru-RU" sz="4800" b="1" dirty="0"/>
              <a:t>Какова цель изучения биологии?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278042" cy="462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801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ошибок-3 балла</a:t>
            </a:r>
          </a:p>
          <a:p>
            <a:r>
              <a:rPr lang="ru-RU" dirty="0"/>
              <a:t>1 ошибка-2 балла</a:t>
            </a:r>
          </a:p>
          <a:p>
            <a:r>
              <a:rPr lang="ru-RU" dirty="0"/>
              <a:t>2 ошибки-1 балл</a:t>
            </a:r>
          </a:p>
          <a:p>
            <a:r>
              <a:rPr lang="ru-RU" dirty="0"/>
              <a:t>Более 2 ошибок-0 баллов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60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Подготовить сообщения по </a:t>
            </a:r>
            <a:r>
              <a:rPr lang="ru-RU" sz="4000" dirty="0" smtClean="0"/>
              <a:t>теме: «Царство живой природы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Интересные факты </a:t>
            </a:r>
            <a:r>
              <a:rPr lang="ru-RU" sz="4000" dirty="0"/>
              <a:t>»</a:t>
            </a:r>
            <a:br>
              <a:rPr lang="ru-RU" sz="4000" dirty="0"/>
            </a:br>
            <a:r>
              <a:rPr lang="ru-RU" sz="4000" dirty="0"/>
              <a:t>2.Нарисуйте представителя.</a:t>
            </a:r>
            <a:br>
              <a:rPr lang="ru-RU" sz="4000" dirty="0"/>
            </a:br>
            <a:r>
              <a:rPr lang="ru-RU" sz="4000" dirty="0" smtClean="0"/>
              <a:t>Царство </a:t>
            </a:r>
            <a:r>
              <a:rPr lang="ru-RU" sz="4000" dirty="0"/>
              <a:t>Растения. </a:t>
            </a:r>
            <a:r>
              <a:rPr lang="ru-RU" sz="4000" dirty="0" smtClean="0"/>
              <a:t>Царство </a:t>
            </a:r>
            <a:r>
              <a:rPr lang="ru-RU" sz="4000" dirty="0"/>
              <a:t>Животные. Царство Грибы. Царство Бактерии.</a:t>
            </a:r>
          </a:p>
        </p:txBody>
      </p:sp>
    </p:spTree>
    <p:extLst>
      <p:ext uri="{BB962C8B-B14F-4D97-AF65-F5344CB8AC3E}">
        <p14:creationId xmlns:p14="http://schemas.microsoft.com/office/powerpoint/2010/main" val="1172434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12-13 баллов </a:t>
            </a:r>
            <a:r>
              <a:rPr lang="ru-RU" sz="4800" dirty="0" smtClean="0"/>
              <a:t>- </a:t>
            </a:r>
            <a:r>
              <a:rPr lang="ru-RU" sz="4800" dirty="0" smtClean="0"/>
              <a:t>«5»</a:t>
            </a:r>
          </a:p>
          <a:p>
            <a:r>
              <a:rPr lang="ru-RU" sz="4800" dirty="0" smtClean="0"/>
              <a:t>9-11 баллов </a:t>
            </a:r>
            <a:r>
              <a:rPr lang="ru-RU" sz="4800" dirty="0" smtClean="0"/>
              <a:t>- </a:t>
            </a:r>
            <a:r>
              <a:rPr lang="ru-RU" sz="4800" dirty="0" smtClean="0"/>
              <a:t>«4»</a:t>
            </a:r>
          </a:p>
          <a:p>
            <a:r>
              <a:rPr lang="ru-RU" sz="4800" dirty="0" smtClean="0"/>
              <a:t>7-8 </a:t>
            </a:r>
            <a:r>
              <a:rPr lang="ru-RU" sz="4800" dirty="0" smtClean="0"/>
              <a:t>- </a:t>
            </a:r>
            <a:r>
              <a:rPr lang="ru-RU" sz="4800" dirty="0" smtClean="0"/>
              <a:t>«3»</a:t>
            </a:r>
          </a:p>
          <a:p>
            <a:r>
              <a:rPr lang="ru-RU" sz="4800" dirty="0" smtClean="0"/>
              <a:t>Менее 7 баллов </a:t>
            </a:r>
            <a:r>
              <a:rPr lang="ru-RU" sz="4800" dirty="0" smtClean="0"/>
              <a:t>- </a:t>
            </a:r>
            <a:r>
              <a:rPr lang="ru-RU" sz="4800" dirty="0" smtClean="0"/>
              <a:t>«2»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27116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Подсчитаем баллы.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1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b="1" dirty="0"/>
              <a:t>Задание группам: «Верите ли вы что…»</a:t>
            </a:r>
            <a:endParaRPr lang="ru-RU" dirty="0"/>
          </a:p>
          <a:p>
            <a:pPr lvl="0"/>
            <a:r>
              <a:rPr lang="ru-RU" dirty="0" smtClean="0"/>
              <a:t>1. Биология </a:t>
            </a:r>
            <a:r>
              <a:rPr lang="ru-RU" dirty="0"/>
              <a:t>изучает неживую природу</a:t>
            </a:r>
            <a:r>
              <a:rPr lang="ru-RU" b="1" dirty="0"/>
              <a:t>.(нет)</a:t>
            </a:r>
          </a:p>
          <a:p>
            <a:pPr lvl="0"/>
            <a:r>
              <a:rPr lang="ru-RU" dirty="0" smtClean="0"/>
              <a:t>2. Биосфера-живая </a:t>
            </a:r>
            <a:r>
              <a:rPr lang="ru-RU" dirty="0"/>
              <a:t>оболочка Земли</a:t>
            </a:r>
            <a:r>
              <a:rPr lang="ru-RU" b="1" dirty="0"/>
              <a:t>(да</a:t>
            </a:r>
            <a:r>
              <a:rPr lang="ru-RU" dirty="0"/>
              <a:t>)</a:t>
            </a:r>
          </a:p>
          <a:p>
            <a:pPr lvl="0"/>
            <a:r>
              <a:rPr lang="ru-RU" dirty="0" smtClean="0"/>
              <a:t>3. Выделяют </a:t>
            </a:r>
            <a:r>
              <a:rPr lang="ru-RU" dirty="0"/>
              <a:t>3 среды обитания</a:t>
            </a:r>
            <a:r>
              <a:rPr lang="ru-RU" b="1" dirty="0"/>
              <a:t>(нет</a:t>
            </a:r>
            <a:r>
              <a:rPr lang="ru-RU" dirty="0"/>
              <a:t>)</a:t>
            </a:r>
          </a:p>
          <a:p>
            <a:pPr lvl="0"/>
            <a:r>
              <a:rPr lang="ru-RU" dirty="0" smtClean="0"/>
              <a:t>4. Одним </a:t>
            </a:r>
            <a:r>
              <a:rPr lang="ru-RU" dirty="0"/>
              <a:t>из самых первых методов стал эксперимент</a:t>
            </a:r>
            <a:r>
              <a:rPr lang="ru-RU" b="1" dirty="0"/>
              <a:t>(нет</a:t>
            </a:r>
            <a:r>
              <a:rPr lang="ru-RU" dirty="0"/>
              <a:t>)</a:t>
            </a:r>
          </a:p>
          <a:p>
            <a:pPr lvl="0"/>
            <a:r>
              <a:rPr lang="ru-RU" dirty="0" smtClean="0"/>
              <a:t>5. Ученые </a:t>
            </a:r>
            <a:r>
              <a:rPr lang="ru-RU" dirty="0"/>
              <a:t>выделяют 3 царства живой природы: растения, животные, грибы, бактерии</a:t>
            </a:r>
            <a:r>
              <a:rPr lang="ru-RU" b="1" dirty="0"/>
              <a:t>.(нет)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44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ошибок-3 балла</a:t>
            </a:r>
          </a:p>
          <a:p>
            <a:r>
              <a:rPr lang="ru-RU" dirty="0" smtClean="0"/>
              <a:t>1 ошибка-2 балла</a:t>
            </a:r>
          </a:p>
          <a:p>
            <a:r>
              <a:rPr lang="ru-RU" dirty="0" smtClean="0"/>
              <a:t>2 ошибки-1 балл</a:t>
            </a:r>
          </a:p>
          <a:p>
            <a:r>
              <a:rPr lang="ru-RU" dirty="0" smtClean="0"/>
              <a:t>Более 2 ошибок-0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25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Конкурс «Пищевые цепи»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764704"/>
            <a:ext cx="7889849" cy="591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76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Нет ошибок - 1 балл</a:t>
            </a:r>
          </a:p>
          <a:p>
            <a:r>
              <a:rPr lang="ru-RU" sz="4800" dirty="0" smtClean="0"/>
              <a:t>Есть ошибка - 0 баллов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0583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 «Царства </a:t>
            </a:r>
            <a:r>
              <a:rPr lang="ru-RU" b="1" dirty="0"/>
              <a:t>жизни».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pPr lvl="0"/>
            <a:r>
              <a:rPr lang="ru-RU" dirty="0"/>
              <a:t>Распределить живые организмы по царствам живой природы наклеить на лист.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3632448" cy="47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55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312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22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ошибок-3 балла</a:t>
            </a:r>
          </a:p>
          <a:p>
            <a:r>
              <a:rPr lang="ru-RU" dirty="0"/>
              <a:t>1 ошибка-2 балла</a:t>
            </a:r>
          </a:p>
          <a:p>
            <a:r>
              <a:rPr lang="ru-RU" dirty="0"/>
              <a:t>2 ошибки-1 балл</a:t>
            </a:r>
          </a:p>
          <a:p>
            <a:r>
              <a:rPr lang="ru-RU" dirty="0"/>
              <a:t>Более 2 ошибок-0 баллов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4743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353</Words>
  <Application>Microsoft Office PowerPoint</Application>
  <PresentationFormat>Экран (4:3)</PresentationFormat>
  <Paragraphs>78</Paragraphs>
  <Slides>23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Обобщение и систематизация знаний по теме «Биология-наука о жизни» </vt:lpstr>
      <vt:lpstr>Какова цель изучения биологии? </vt:lpstr>
      <vt:lpstr>Презентация PowerPoint</vt:lpstr>
      <vt:lpstr>Презентация PowerPoint</vt:lpstr>
      <vt:lpstr>Конкурс «Пищевые цепи» </vt:lpstr>
      <vt:lpstr>Презентация PowerPoint</vt:lpstr>
      <vt:lpstr>3. «Царства жизни». </vt:lpstr>
      <vt:lpstr>Презентация PowerPoint</vt:lpstr>
      <vt:lpstr>Презентация PowerPoint</vt:lpstr>
      <vt:lpstr>Конкурс «Найди в тексте». Прочитать текст и выполнить задания: </vt:lpstr>
      <vt:lpstr>Презентация PowerPoint</vt:lpstr>
      <vt:lpstr>Презентация PowerPoint</vt:lpstr>
      <vt:lpstr>Экологические факторы</vt:lpstr>
      <vt:lpstr>Презентация PowerPoint</vt:lpstr>
      <vt:lpstr>Презентация PowerPoint</vt:lpstr>
      <vt:lpstr>Ответ на вопрос поставленный в начале урока: «Какова цель изучения биологии?» </vt:lpstr>
      <vt:lpstr>«Сохранение богатства живого мира!»  </vt:lpstr>
      <vt:lpstr>Тест</vt:lpstr>
      <vt:lpstr>Ответы:</vt:lpstr>
      <vt:lpstr>Презентация PowerPoint</vt:lpstr>
      <vt:lpstr>Домашнее задание:</vt:lpstr>
      <vt:lpstr>Презентация PowerPoint</vt:lpstr>
      <vt:lpstr>Подсчитаем баллы.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и систематизация знаний по теме «Биология-наука о жизни» </dc:title>
  <dc:creator>User</dc:creator>
  <cp:lastModifiedBy>User</cp:lastModifiedBy>
  <cp:revision>6</cp:revision>
  <dcterms:created xsi:type="dcterms:W3CDTF">2017-10-12T18:34:23Z</dcterms:created>
  <dcterms:modified xsi:type="dcterms:W3CDTF">2017-10-12T19:29:18Z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384683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