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77" r:id="rId3"/>
    <p:sldId id="278" r:id="rId4"/>
    <p:sldId id="279" r:id="rId5"/>
    <p:sldId id="285" r:id="rId6"/>
    <p:sldId id="280" r:id="rId7"/>
    <p:sldId id="286" r:id="rId8"/>
    <p:sldId id="257" r:id="rId9"/>
    <p:sldId id="258" r:id="rId10"/>
    <p:sldId id="256" r:id="rId11"/>
    <p:sldId id="282" r:id="rId12"/>
    <p:sldId id="283" r:id="rId13"/>
    <p:sldId id="284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49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pn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7" Target="../media/image18.gif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17.gif" Type="http://schemas.openxmlformats.org/officeDocument/2006/relationships/image"/><Relationship Id="rId5" Target="../media/image11.gif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7" Target="../media/image23.gif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22.gif" Type="http://schemas.openxmlformats.org/officeDocument/2006/relationships/image"/><Relationship Id="rId5" Target="../media/image21.gif" Type="http://schemas.openxmlformats.org/officeDocument/2006/relationships/image"/><Relationship Id="rId4" Target="../media/image14.gi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Тема : Фрукты. Рисование на тему «Любимые фрукты» 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фрукты похожи на треугольника?</a:t>
            </a:r>
            <a:endParaRPr lang="ru-RU" dirty="0"/>
          </a:p>
        </p:txBody>
      </p:sp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71678"/>
            <a:ext cx="3714776" cy="2800941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643306" y="3143248"/>
            <a:ext cx="1428760" cy="6275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H:\anime-eda-3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3714776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«Что лишнее?»</a:t>
            </a:r>
            <a:endParaRPr lang="ru-RU" dirty="0"/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3000364" cy="2928958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928802"/>
            <a:ext cx="3214678" cy="3071834"/>
          </a:xfrm>
          <a:prstGeom prst="rect">
            <a:avLst/>
          </a:prstGeom>
        </p:spPr>
      </p:pic>
      <p:pic>
        <p:nvPicPr>
          <p:cNvPr id="8" name="Рисунок 7" descr="огурец.jpg"/>
          <p:cNvPicPr>
            <a:picLocks noChangeAspect="1"/>
          </p:cNvPicPr>
          <p:nvPr/>
        </p:nvPicPr>
        <p:blipFill>
          <a:blip r:embed="rId3" cstate="print"/>
          <a:srcRect l="9488" t="19092" r="17648" b="18016"/>
          <a:stretch>
            <a:fillRect/>
          </a:stretch>
        </p:blipFill>
        <p:spPr>
          <a:xfrm>
            <a:off x="3357554" y="2500306"/>
            <a:ext cx="2357454" cy="203003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3" name="Рисунок 2" descr="помидор.jpg"/>
          <p:cNvPicPr>
            <a:picLocks noChangeAspect="1"/>
          </p:cNvPicPr>
          <p:nvPr/>
        </p:nvPicPr>
        <p:blipFill>
          <a:blip r:embed="rId2"/>
          <a:srcRect l="19640" t="14383" r="17579" b="18493"/>
          <a:stretch>
            <a:fillRect/>
          </a:stretch>
        </p:blipFill>
        <p:spPr>
          <a:xfrm>
            <a:off x="2928926" y="2000240"/>
            <a:ext cx="1785950" cy="2000264"/>
          </a:xfrm>
          <a:prstGeom prst="rect">
            <a:avLst/>
          </a:prstGeom>
        </p:spPr>
      </p:pic>
      <p:pic>
        <p:nvPicPr>
          <p:cNvPr id="5" name="Рисунок 4" descr="помидор.jpg"/>
          <p:cNvPicPr>
            <a:picLocks noChangeAspect="1"/>
          </p:cNvPicPr>
          <p:nvPr/>
        </p:nvPicPr>
        <p:blipFill>
          <a:blip r:embed="rId2"/>
          <a:srcRect l="19640" t="14383" r="17579" b="18493"/>
          <a:stretch>
            <a:fillRect/>
          </a:stretch>
        </p:blipFill>
        <p:spPr>
          <a:xfrm>
            <a:off x="5000628" y="2000240"/>
            <a:ext cx="1785950" cy="2000264"/>
          </a:xfrm>
          <a:prstGeom prst="rect">
            <a:avLst/>
          </a:prstGeom>
        </p:spPr>
      </p:pic>
      <p:pic>
        <p:nvPicPr>
          <p:cNvPr id="6" name="Рисунок 5" descr="помидор.jpg"/>
          <p:cNvPicPr>
            <a:picLocks noChangeAspect="1"/>
          </p:cNvPicPr>
          <p:nvPr/>
        </p:nvPicPr>
        <p:blipFill>
          <a:blip r:embed="rId2"/>
          <a:srcRect l="19640" t="14383" r="17579" b="18493"/>
          <a:stretch>
            <a:fillRect/>
          </a:stretch>
        </p:blipFill>
        <p:spPr>
          <a:xfrm>
            <a:off x="7072330" y="2071678"/>
            <a:ext cx="1785950" cy="2000264"/>
          </a:xfrm>
          <a:prstGeom prst="rect">
            <a:avLst/>
          </a:prstGeom>
        </p:spPr>
      </p:pic>
      <p:pic>
        <p:nvPicPr>
          <p:cNvPr id="7" name="Рисунок 6" descr="картофель.gif"/>
          <p:cNvPicPr>
            <a:picLocks noChangeAspect="1"/>
          </p:cNvPicPr>
          <p:nvPr/>
        </p:nvPicPr>
        <p:blipFill>
          <a:blip r:embed="rId3"/>
          <a:srcRect l="13889" t="18450" r="11112" b="20802"/>
          <a:stretch>
            <a:fillRect/>
          </a:stretch>
        </p:blipFill>
        <p:spPr>
          <a:xfrm>
            <a:off x="571472" y="1928802"/>
            <a:ext cx="2143140" cy="18573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3" name="Рисунок 2" descr="капуста.jpg"/>
          <p:cNvPicPr>
            <a:picLocks noChangeAspect="1"/>
          </p:cNvPicPr>
          <p:nvPr/>
        </p:nvPicPr>
        <p:blipFill>
          <a:blip r:embed="rId2"/>
          <a:srcRect l="16295" t="18148" r="15809" b="14445"/>
          <a:stretch>
            <a:fillRect/>
          </a:stretch>
        </p:blipFill>
        <p:spPr>
          <a:xfrm>
            <a:off x="3643306" y="2285992"/>
            <a:ext cx="1714512" cy="1783092"/>
          </a:xfrm>
          <a:prstGeom prst="rect">
            <a:avLst/>
          </a:prstGeom>
        </p:spPr>
      </p:pic>
      <p:pic>
        <p:nvPicPr>
          <p:cNvPr id="4" name="Рисунок 3" descr="АРБУЗ.jpg"/>
          <p:cNvPicPr>
            <a:picLocks noChangeAspect="1"/>
          </p:cNvPicPr>
          <p:nvPr/>
        </p:nvPicPr>
        <p:blipFill>
          <a:blip r:embed="rId3" cstate="print"/>
          <a:srcRect l="8757" t="5809" r="8055" b="12872"/>
          <a:stretch>
            <a:fillRect/>
          </a:stretch>
        </p:blipFill>
        <p:spPr>
          <a:xfrm>
            <a:off x="285720" y="2214554"/>
            <a:ext cx="1357322" cy="2000264"/>
          </a:xfrm>
          <a:prstGeom prst="rect">
            <a:avLst/>
          </a:prstGeom>
        </p:spPr>
      </p:pic>
      <p:pic>
        <p:nvPicPr>
          <p:cNvPr id="5" name="Рисунок 4" descr="АРБУЗ.jpg"/>
          <p:cNvPicPr>
            <a:picLocks noChangeAspect="1"/>
          </p:cNvPicPr>
          <p:nvPr/>
        </p:nvPicPr>
        <p:blipFill>
          <a:blip r:embed="rId3" cstate="print"/>
          <a:srcRect l="8757" t="5809" r="8055" b="12872"/>
          <a:stretch>
            <a:fillRect/>
          </a:stretch>
        </p:blipFill>
        <p:spPr>
          <a:xfrm>
            <a:off x="2000232" y="2214554"/>
            <a:ext cx="1357322" cy="2000264"/>
          </a:xfrm>
          <a:prstGeom prst="rect">
            <a:avLst/>
          </a:prstGeom>
        </p:spPr>
      </p:pic>
      <p:pic>
        <p:nvPicPr>
          <p:cNvPr id="6" name="Рисунок 5" descr="АРБУЗ.jpg"/>
          <p:cNvPicPr>
            <a:picLocks noChangeAspect="1"/>
          </p:cNvPicPr>
          <p:nvPr/>
        </p:nvPicPr>
        <p:blipFill>
          <a:blip r:embed="rId3" cstate="print"/>
          <a:srcRect l="8757" t="5809" r="8055" b="12872"/>
          <a:stretch>
            <a:fillRect/>
          </a:stretch>
        </p:blipFill>
        <p:spPr>
          <a:xfrm>
            <a:off x="5643570" y="2214554"/>
            <a:ext cx="1357322" cy="2000264"/>
          </a:xfrm>
          <a:prstGeom prst="rect">
            <a:avLst/>
          </a:prstGeom>
        </p:spPr>
      </p:pic>
      <p:pic>
        <p:nvPicPr>
          <p:cNvPr id="7" name="Рисунок 6" descr="АРБУЗ.jpg"/>
          <p:cNvPicPr>
            <a:picLocks noChangeAspect="1"/>
          </p:cNvPicPr>
          <p:nvPr/>
        </p:nvPicPr>
        <p:blipFill>
          <a:blip r:embed="rId3" cstate="print"/>
          <a:srcRect l="8757" t="5809" r="8055" b="12872"/>
          <a:stretch>
            <a:fillRect/>
          </a:stretch>
        </p:blipFill>
        <p:spPr>
          <a:xfrm>
            <a:off x="7358082" y="2285992"/>
            <a:ext cx="1357322" cy="20002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можно приготовить из фруктов?</a:t>
            </a:r>
            <a:endParaRPr lang="ru-RU" dirty="0"/>
          </a:p>
        </p:txBody>
      </p:sp>
      <p:pic>
        <p:nvPicPr>
          <p:cNvPr id="5" name="Рисунок 4" descr="фр ком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1" y="1357298"/>
            <a:ext cx="7429553" cy="492922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лимонад</a:t>
            </a:r>
            <a:endParaRPr lang="ru-RU" dirty="0"/>
          </a:p>
        </p:txBody>
      </p:sp>
      <p:pic>
        <p:nvPicPr>
          <p:cNvPr id="3" name="Рисунок 2" descr="фр лим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285859"/>
            <a:ext cx="8096277" cy="495777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Сок из разных фруктов</a:t>
            </a:r>
            <a:endParaRPr lang="ru-RU" dirty="0"/>
          </a:p>
        </p:txBody>
      </p:sp>
      <p:pic>
        <p:nvPicPr>
          <p:cNvPr id="3" name="Рисунок 2" descr="с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214422"/>
            <a:ext cx="8318500" cy="475457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 фруктов делают начинку для тортов</a:t>
            </a:r>
            <a:endParaRPr lang="ru-RU" sz="2400" dirty="0"/>
          </a:p>
        </p:txBody>
      </p:sp>
      <p:pic>
        <p:nvPicPr>
          <p:cNvPr id="4" name="Рисунок 3" descr="нач д то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857364"/>
            <a:ext cx="3501547" cy="3528335"/>
          </a:xfrm>
          <a:prstGeom prst="rect">
            <a:avLst/>
          </a:prstGeom>
        </p:spPr>
      </p:pic>
      <p:pic>
        <p:nvPicPr>
          <p:cNvPr id="5" name="Рисунок 4" descr="фр тор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857364"/>
            <a:ext cx="3643338" cy="35719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 фруктов делают начинку для пирогов</a:t>
            </a:r>
            <a:endParaRPr lang="ru-RU" sz="2400" dirty="0"/>
          </a:p>
        </p:txBody>
      </p:sp>
      <p:pic>
        <p:nvPicPr>
          <p:cNvPr id="3" name="Рисунок 2" descr="нач д пи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95412"/>
            <a:ext cx="7786742" cy="46053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 фруктов делают начинку для пирожных</a:t>
            </a:r>
            <a:endParaRPr lang="ru-RU" sz="2400" dirty="0"/>
          </a:p>
        </p:txBody>
      </p:sp>
      <p:pic>
        <p:nvPicPr>
          <p:cNvPr id="3" name="Рисунок 2" descr="фр д пи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571612"/>
            <a:ext cx="8286750" cy="42053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фрукты</a:t>
            </a:r>
            <a:endParaRPr lang="ru-RU" dirty="0"/>
          </a:p>
        </p:txBody>
      </p:sp>
      <p:pic>
        <p:nvPicPr>
          <p:cNvPr id="3" name="Picture 2" descr="H:\3919454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72560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Фруктовый йогурт</a:t>
            </a:r>
            <a:endParaRPr lang="ru-RU" dirty="0"/>
          </a:p>
        </p:txBody>
      </p:sp>
      <p:pic>
        <p:nvPicPr>
          <p:cNvPr id="3" name="Рисунок 2" descr="фр 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224426"/>
            <a:ext cx="4500593" cy="4133532"/>
          </a:xfrm>
          <a:prstGeom prst="rect">
            <a:avLst/>
          </a:prstGeom>
        </p:spPr>
      </p:pic>
      <p:pic>
        <p:nvPicPr>
          <p:cNvPr id="4" name="Рисунок 3" descr="фр йогурт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428868"/>
            <a:ext cx="4214842" cy="40005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Фруктовый салат</a:t>
            </a:r>
            <a:endParaRPr lang="ru-RU" dirty="0"/>
          </a:p>
        </p:txBody>
      </p:sp>
      <p:pic>
        <p:nvPicPr>
          <p:cNvPr id="3" name="Рисунок 2" descr="фрсал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52574"/>
            <a:ext cx="7143800" cy="473394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Фруктовое желе</a:t>
            </a:r>
            <a:endParaRPr lang="ru-RU" dirty="0"/>
          </a:p>
        </p:txBody>
      </p:sp>
      <p:pic>
        <p:nvPicPr>
          <p:cNvPr id="3" name="Рисунок 2" descr="фр жел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428736"/>
            <a:ext cx="6572296" cy="50006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/>
          <a:p>
            <a:r>
              <a:rPr lang="ru-RU" dirty="0" smtClean="0"/>
              <a:t>Фруктовое мороженное</a:t>
            </a:r>
            <a:endParaRPr lang="ru-RU" dirty="0"/>
          </a:p>
        </p:txBody>
      </p:sp>
      <p:pic>
        <p:nvPicPr>
          <p:cNvPr id="3" name="Рисунок 2" descr="67aabf5c06a92bad05477080a2b62c8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928802"/>
            <a:ext cx="3143272" cy="3571900"/>
          </a:xfrm>
          <a:prstGeom prst="rect">
            <a:avLst/>
          </a:prstGeom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071678"/>
            <a:ext cx="3071834" cy="321471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Фруктовый мармелад</a:t>
            </a:r>
            <a:endParaRPr lang="ru-RU" dirty="0"/>
          </a:p>
        </p:txBody>
      </p:sp>
      <p:pic>
        <p:nvPicPr>
          <p:cNvPr id="3" name="Рисунок 2" descr="фр мармела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85926"/>
            <a:ext cx="6357982" cy="44291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Яблочное варенье</a:t>
            </a:r>
            <a:endParaRPr lang="ru-RU" dirty="0"/>
          </a:p>
        </p:txBody>
      </p:sp>
      <p:pic>
        <p:nvPicPr>
          <p:cNvPr id="3" name="Рисунок 2" descr="в я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428736"/>
            <a:ext cx="7143750" cy="464347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Сливовое варенье</a:t>
            </a:r>
            <a:endParaRPr lang="ru-RU" dirty="0"/>
          </a:p>
        </p:txBody>
      </p:sp>
      <p:pic>
        <p:nvPicPr>
          <p:cNvPr id="3" name="Рисунок 2" descr="в сли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28736"/>
            <a:ext cx="6858000" cy="47149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Грушевое варенье</a:t>
            </a:r>
            <a:endParaRPr lang="ru-RU" dirty="0"/>
          </a:p>
        </p:txBody>
      </p:sp>
      <p:pic>
        <p:nvPicPr>
          <p:cNvPr id="3" name="Рисунок 2" descr="груша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2" y="1928802"/>
            <a:ext cx="4357678" cy="4357678"/>
          </a:xfrm>
          <a:prstGeom prst="rect">
            <a:avLst/>
          </a:prstGeom>
        </p:spPr>
      </p:pic>
      <p:pic>
        <p:nvPicPr>
          <p:cNvPr id="4" name="Picture 6" descr="H:\anime-eda-3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496"/>
            <a:ext cx="2571768" cy="3143272"/>
          </a:xfrm>
          <a:prstGeom prst="rect">
            <a:avLst/>
          </a:prstGeom>
          <a:noFill/>
        </p:spPr>
      </p:pic>
      <p:pic>
        <p:nvPicPr>
          <p:cNvPr id="5" name="Picture 6" descr="H:\anime-eda-3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000240"/>
            <a:ext cx="215372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Персиковое варенье</a:t>
            </a:r>
            <a:endParaRPr lang="ru-RU" dirty="0"/>
          </a:p>
        </p:txBody>
      </p:sp>
      <p:pic>
        <p:nvPicPr>
          <p:cNvPr id="3" name="Рисунок 2" descr="в перс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00174"/>
            <a:ext cx="7453338" cy="48577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Абрикосовое варенье</a:t>
            </a:r>
            <a:endParaRPr lang="ru-RU" dirty="0"/>
          </a:p>
        </p:txBody>
      </p:sp>
      <p:pic>
        <p:nvPicPr>
          <p:cNvPr id="3" name="Рисунок 2" descr="абрикос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1714488"/>
            <a:ext cx="5357850" cy="41434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00306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Овощи </a:t>
            </a:r>
            <a:endParaRPr lang="ru-RU" dirty="0"/>
          </a:p>
        </p:txBody>
      </p:sp>
      <p:pic>
        <p:nvPicPr>
          <p:cNvPr id="3" name="Picture 34" descr="H:\edaa-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357298"/>
            <a:ext cx="2071702" cy="1843092"/>
          </a:xfrm>
          <a:prstGeom prst="rect">
            <a:avLst/>
          </a:prstGeom>
          <a:noFill/>
        </p:spPr>
      </p:pic>
      <p:pic>
        <p:nvPicPr>
          <p:cNvPr id="4" name="Picture 18" descr="H:\anime-eda-4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929198"/>
            <a:ext cx="1857388" cy="1666880"/>
          </a:xfrm>
          <a:prstGeom prst="rect">
            <a:avLst/>
          </a:prstGeom>
          <a:noFill/>
        </p:spPr>
      </p:pic>
      <p:pic>
        <p:nvPicPr>
          <p:cNvPr id="5" name="Рисунок 4" descr="530700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071546"/>
            <a:ext cx="1214446" cy="2286016"/>
          </a:xfrm>
          <a:prstGeom prst="rect">
            <a:avLst/>
          </a:prstGeom>
        </p:spPr>
      </p:pic>
      <p:pic>
        <p:nvPicPr>
          <p:cNvPr id="6" name="Рисунок 5" descr="12892829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3643314"/>
            <a:ext cx="1785950" cy="2000264"/>
          </a:xfrm>
          <a:prstGeom prst="rect">
            <a:avLst/>
          </a:prstGeom>
        </p:spPr>
      </p:pic>
      <p:pic>
        <p:nvPicPr>
          <p:cNvPr id="8" name="Рисунок 7" descr="41005170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66" y="2357430"/>
            <a:ext cx="1000132" cy="2271714"/>
          </a:xfrm>
          <a:prstGeom prst="rect">
            <a:avLst/>
          </a:prstGeom>
        </p:spPr>
      </p:pic>
      <p:pic>
        <p:nvPicPr>
          <p:cNvPr id="11" name="Рисунок 10" descr="845994695 (1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4571984"/>
            <a:ext cx="3357586" cy="2286016"/>
          </a:xfrm>
          <a:prstGeom prst="rect">
            <a:avLst/>
          </a:prstGeom>
        </p:spPr>
      </p:pic>
      <p:pic>
        <p:nvPicPr>
          <p:cNvPr id="12" name="Рисунок 11" descr="99411913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198" y="3500438"/>
            <a:ext cx="1409700" cy="1133475"/>
          </a:xfrm>
          <a:prstGeom prst="rect">
            <a:avLst/>
          </a:prstGeom>
        </p:spPr>
      </p:pic>
      <p:pic>
        <p:nvPicPr>
          <p:cNvPr id="13" name="Рисунок 12" descr="anime-eda-382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100" y="928670"/>
            <a:ext cx="1928826" cy="1857388"/>
          </a:xfrm>
          <a:prstGeom prst="rect">
            <a:avLst/>
          </a:prstGeom>
        </p:spPr>
      </p:pic>
      <p:pic>
        <p:nvPicPr>
          <p:cNvPr id="14" name="Рисунок 13" descr="кукуруза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9520" y="2285992"/>
            <a:ext cx="1714480" cy="1881194"/>
          </a:xfrm>
          <a:prstGeom prst="rect">
            <a:avLst/>
          </a:prstGeom>
        </p:spPr>
      </p:pic>
      <p:pic>
        <p:nvPicPr>
          <p:cNvPr id="15" name="Picture 18" descr="H:\anime-eda-4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14884"/>
            <a:ext cx="1857388" cy="16668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14884"/>
            <a:ext cx="7772400" cy="1054091"/>
          </a:xfrm>
        </p:spPr>
        <p:txBody>
          <a:bodyPr/>
          <a:lstStyle/>
          <a:p>
            <a:r>
              <a:rPr lang="ru-RU" dirty="0" smtClean="0"/>
              <a:t>      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2643174" y="4429127"/>
            <a:ext cx="7143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eda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643998" cy="442915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ownloads\3304289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215238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твердый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21510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:\anime-eda-3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857652" cy="4214842"/>
          </a:xfrm>
          <a:prstGeom prst="rect">
            <a:avLst/>
          </a:prstGeom>
          <a:noFill/>
        </p:spPr>
      </p:pic>
      <p:pic>
        <p:nvPicPr>
          <p:cNvPr id="4" name="Picture 6" descr="H:\anime-eda-37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00174"/>
            <a:ext cx="4286280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edaa-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85794"/>
            <a:ext cx="3786214" cy="5214974"/>
          </a:xfrm>
          <a:prstGeom prst="rect">
            <a:avLst/>
          </a:prstGeom>
          <a:noFill/>
        </p:spPr>
      </p:pic>
      <p:pic>
        <p:nvPicPr>
          <p:cNvPr id="3" name="Picture 2" descr="C:\Users\Admin\Downloads\edaa-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3786214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Какие фрукты имеют форму круга?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786050" y="2000240"/>
            <a:ext cx="1214446" cy="642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928802"/>
            <a:ext cx="171451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46" y="4143380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eo-figur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712" y="1410953"/>
            <a:ext cx="2060148" cy="1732296"/>
          </a:xfrm>
          <a:prstGeom prst="rect">
            <a:avLst/>
          </a:prstGeom>
        </p:spPr>
      </p:pic>
      <p:pic>
        <p:nvPicPr>
          <p:cNvPr id="13" name="Picture 2" descr="C:\Users\Admin\Downloads\33042890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285860"/>
            <a:ext cx="2884001" cy="2231622"/>
          </a:xfrm>
          <a:prstGeom prst="rect">
            <a:avLst/>
          </a:prstGeom>
          <a:noFill/>
        </p:spPr>
      </p:pic>
      <p:pic>
        <p:nvPicPr>
          <p:cNvPr id="14" name="Picture 2" descr="C:\Users\Admin\Downloads\edaa-2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409440"/>
            <a:ext cx="3357586" cy="3009455"/>
          </a:xfrm>
          <a:prstGeom prst="rect">
            <a:avLst/>
          </a:prstGeom>
          <a:noFill/>
        </p:spPr>
      </p:pic>
      <p:pic>
        <p:nvPicPr>
          <p:cNvPr id="15" name="Picture 2" descr="H:\anime-eda-35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4214818"/>
            <a:ext cx="3000396" cy="19980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фрукты имеют форму овала?</a:t>
            </a:r>
            <a:endParaRPr lang="ru-RU" dirty="0"/>
          </a:p>
        </p:txBody>
      </p:sp>
      <p:pic>
        <p:nvPicPr>
          <p:cNvPr id="4" name="Рисунок 3" descr="geometricheskaya-figura-o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2071702" cy="1562063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571736" y="1928802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14818"/>
            <a:ext cx="2676529" cy="206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Admin\Downloads\edaa-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142984"/>
            <a:ext cx="1857388" cy="2674639"/>
          </a:xfrm>
          <a:prstGeom prst="rect">
            <a:avLst/>
          </a:prstGeom>
          <a:noFill/>
        </p:spPr>
      </p:pic>
      <p:pic>
        <p:nvPicPr>
          <p:cNvPr id="10" name="Picture 3" descr="C:\Users\Admin\Downloads\f0894710b4bd7d5d0cba1d6277e5391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285860"/>
            <a:ext cx="2214578" cy="2286016"/>
          </a:xfrm>
          <a:prstGeom prst="rect">
            <a:avLst/>
          </a:prstGeom>
          <a:noFill/>
        </p:spPr>
      </p:pic>
      <p:pic>
        <p:nvPicPr>
          <p:cNvPr id="11" name="Picture 20" descr="H:\edaa-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929066"/>
            <a:ext cx="2714644" cy="2500330"/>
          </a:xfrm>
          <a:prstGeom prst="rect">
            <a:avLst/>
          </a:prstGeom>
          <a:noFill/>
        </p:spPr>
      </p:pic>
      <p:pic>
        <p:nvPicPr>
          <p:cNvPr id="12" name="Picture 2" descr="C:\Users\Admin\Downloads\1a6f4a2239e5d148fa69b8912efd7c7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53699" y="4071942"/>
            <a:ext cx="3376019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97</Words>
  <PresentationFormat>Экран (4:3)</PresentationFormat>
  <Paragraphs>28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</vt:lpstr>
      <vt:lpstr>фрукты</vt:lpstr>
      <vt:lpstr>Овощи </vt:lpstr>
      <vt:lpstr>Слайд 4</vt:lpstr>
      <vt:lpstr>твердый</vt:lpstr>
      <vt:lpstr>Слайд 6</vt:lpstr>
      <vt:lpstr>Слайд 7</vt:lpstr>
      <vt:lpstr>Какие фрукты имеют форму круга?</vt:lpstr>
      <vt:lpstr>Какие фрукты имеют форму овала?</vt:lpstr>
      <vt:lpstr>Какие фрукты похожи на треугольника?</vt:lpstr>
      <vt:lpstr>Игра «Что лишнее?»</vt:lpstr>
      <vt:lpstr>Что лишнее?</vt:lpstr>
      <vt:lpstr>Что лишнее?</vt:lpstr>
      <vt:lpstr>Что можно приготовить из фруктов?</vt:lpstr>
      <vt:lpstr>лимонад</vt:lpstr>
      <vt:lpstr>Сок из разных фруктов</vt:lpstr>
      <vt:lpstr>Из фруктов делают начинку для тортов</vt:lpstr>
      <vt:lpstr>Из фруктов делают начинку для пирогов</vt:lpstr>
      <vt:lpstr>Из фруктов делают начинку для пирожных</vt:lpstr>
      <vt:lpstr>Фруктовый йогурт</vt:lpstr>
      <vt:lpstr>Фруктовый салат</vt:lpstr>
      <vt:lpstr>Фруктовое желе</vt:lpstr>
      <vt:lpstr>Фруктовое мороженное</vt:lpstr>
      <vt:lpstr>Фруктовый мармелад</vt:lpstr>
      <vt:lpstr>Яблочное варенье</vt:lpstr>
      <vt:lpstr>Сливовое варенье</vt:lpstr>
      <vt:lpstr>Грушевое варенье</vt:lpstr>
      <vt:lpstr>Персиковое варенье</vt:lpstr>
      <vt:lpstr>Абрикосовое варенье</vt:lpstr>
      <vt:lpstr>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фрукты похожи на треугольника?</dc:title>
  <dc:creator>Admin</dc:creator>
  <cp:lastModifiedBy>Admin</cp:lastModifiedBy>
  <cp:revision>38</cp:revision>
  <dcterms:created xsi:type="dcterms:W3CDTF">2015-11-25T09:18:06Z</dcterms:created>
  <dcterms:modified xsi:type="dcterms:W3CDTF">2016-05-22T06:00:11Z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3864818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