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application/vnd.openxmlformats-officedocument.spreadsheetml.sheet" Extension="xlsx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Употребление</a:t>
            </a:r>
            <a:r>
              <a:rPr lang="ru-RU" baseline="0" dirty="0" smtClean="0"/>
              <a:t> составных сказуемых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именные</c:v>
                </c:pt>
                <c:pt idx="1">
                  <c:v>глагольные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Употребление составных</a:t>
            </a:r>
            <a:r>
              <a:rPr lang="ru-RU" baseline="0" dirty="0" smtClean="0"/>
              <a:t> сказуемых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именные</c:v>
                </c:pt>
                <c:pt idx="1">
                  <c:v>глагольные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0DA1-C57C-46E3-9728-E29B45897D6F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5D222-5411-454C-B7C6-9DCD07765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0DA1-C57C-46E3-9728-E29B45897D6F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5D222-5411-454C-B7C6-9DCD07765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0DA1-C57C-46E3-9728-E29B45897D6F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5D222-5411-454C-B7C6-9DCD07765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0DA1-C57C-46E3-9728-E29B45897D6F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5D222-5411-454C-B7C6-9DCD07765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0DA1-C57C-46E3-9728-E29B45897D6F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5D222-5411-454C-B7C6-9DCD07765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0DA1-C57C-46E3-9728-E29B45897D6F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5D222-5411-454C-B7C6-9DCD07765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0DA1-C57C-46E3-9728-E29B45897D6F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5D222-5411-454C-B7C6-9DCD07765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0DA1-C57C-46E3-9728-E29B45897D6F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5D222-5411-454C-B7C6-9DCD07765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0DA1-C57C-46E3-9728-E29B45897D6F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5D222-5411-454C-B7C6-9DCD07765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0DA1-C57C-46E3-9728-E29B45897D6F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5D222-5411-454C-B7C6-9DCD07765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6A0DA1-C57C-46E3-9728-E29B45897D6F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5D222-5411-454C-B7C6-9DCD077656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6A0DA1-C57C-46E3-9728-E29B45897D6F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7B5D222-5411-454C-B7C6-9DCD07765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Глагольные и именные составные сказуемые  в нашей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941168"/>
            <a:ext cx="5112240" cy="1120088"/>
          </a:xfrm>
        </p:spPr>
        <p:txBody>
          <a:bodyPr/>
          <a:lstStyle/>
          <a:p>
            <a:pPr algn="ctr"/>
            <a:r>
              <a:rPr lang="ru-RU" dirty="0" smtClean="0"/>
              <a:t>Выполнила ученица 8 класса «Б» МАОУ «</a:t>
            </a:r>
            <a:r>
              <a:rPr lang="ru-RU" dirty="0" err="1" smtClean="0"/>
              <a:t>Вадская</a:t>
            </a:r>
            <a:r>
              <a:rPr lang="ru-RU" dirty="0" smtClean="0"/>
              <a:t> СОШ» Свешникова Екатерина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183880" cy="41879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1. Укажите вид сказуемого в предложении:</a:t>
            </a:r>
            <a:endParaRPr lang="ru-RU" dirty="0" smtClean="0"/>
          </a:p>
          <a:p>
            <a:r>
              <a:rPr lang="ru-RU" i="1" dirty="0" smtClean="0"/>
              <a:t>В окрестностях Москвы, в лесу, был разбит лагерь. (Медведев Д.)</a:t>
            </a:r>
            <a:endParaRPr lang="ru-RU" dirty="0" smtClean="0"/>
          </a:p>
          <a:p>
            <a:r>
              <a:rPr lang="ru-RU" dirty="0" smtClean="0"/>
              <a:t>1) Простое глагольное сказуемое</a:t>
            </a:r>
            <a:br>
              <a:rPr lang="ru-RU" dirty="0" smtClean="0"/>
            </a:br>
            <a:r>
              <a:rPr lang="ru-RU" dirty="0" smtClean="0"/>
              <a:t>2) Составное глагольное сказуемое</a:t>
            </a:r>
            <a:br>
              <a:rPr lang="ru-RU" dirty="0" smtClean="0"/>
            </a:br>
            <a:r>
              <a:rPr lang="ru-RU" dirty="0" smtClean="0"/>
              <a:t>3) Составное именное сказуемое</a:t>
            </a:r>
          </a:p>
          <a:p>
            <a:r>
              <a:rPr lang="ru-RU" b="1" dirty="0" smtClean="0"/>
              <a:t>2. Укажите вид сказуемого в предложении:</a:t>
            </a:r>
            <a:endParaRPr lang="ru-RU" dirty="0" smtClean="0"/>
          </a:p>
          <a:p>
            <a:r>
              <a:rPr lang="ru-RU" i="1" dirty="0" smtClean="0"/>
              <a:t>Пришел приказ захватить плацдарм на противоположной стороне реки. (Кожевников В.)</a:t>
            </a:r>
            <a:endParaRPr lang="ru-RU" dirty="0" smtClean="0"/>
          </a:p>
          <a:p>
            <a:r>
              <a:rPr lang="ru-RU" dirty="0" smtClean="0"/>
              <a:t>1) Простое глагольное сказуемое</a:t>
            </a:r>
            <a:br>
              <a:rPr lang="ru-RU" dirty="0" smtClean="0"/>
            </a:br>
            <a:r>
              <a:rPr lang="ru-RU" dirty="0" smtClean="0"/>
              <a:t>2) Составное глагольное сказуемое</a:t>
            </a:r>
            <a:br>
              <a:rPr lang="ru-RU" dirty="0" smtClean="0"/>
            </a:br>
            <a:r>
              <a:rPr lang="ru-RU" dirty="0" smtClean="0"/>
              <a:t>3) Составное именное сказуемое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183880" cy="4620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3. Укажите вид сказуемого в предложении:</a:t>
            </a:r>
            <a:endParaRPr lang="ru-RU" dirty="0" smtClean="0"/>
          </a:p>
          <a:p>
            <a:r>
              <a:rPr lang="ru-RU" i="1" dirty="0" smtClean="0"/>
              <a:t>Вечером с высоких берёз Тетерева начали нырять в снег.(</a:t>
            </a:r>
            <a:r>
              <a:rPr lang="ru-RU" i="1" dirty="0" err="1" smtClean="0"/>
              <a:t>Шим</a:t>
            </a:r>
            <a:r>
              <a:rPr lang="ru-RU" i="1" dirty="0" smtClean="0"/>
              <a:t> Э.)</a:t>
            </a:r>
            <a:endParaRPr lang="ru-RU" dirty="0" smtClean="0"/>
          </a:p>
          <a:p>
            <a:r>
              <a:rPr lang="ru-RU" dirty="0" smtClean="0"/>
              <a:t>1) Простое глагольное сказуемое</a:t>
            </a:r>
            <a:br>
              <a:rPr lang="ru-RU" dirty="0" smtClean="0"/>
            </a:br>
            <a:r>
              <a:rPr lang="ru-RU" dirty="0" smtClean="0"/>
              <a:t>2) Составное глагольное сказуемое</a:t>
            </a:r>
            <a:br>
              <a:rPr lang="ru-RU" dirty="0" smtClean="0"/>
            </a:br>
            <a:r>
              <a:rPr lang="ru-RU" dirty="0" smtClean="0"/>
              <a:t>3) Составное именное сказуемое</a:t>
            </a:r>
          </a:p>
          <a:p>
            <a:r>
              <a:rPr lang="ru-RU" b="1" dirty="0" smtClean="0"/>
              <a:t>4. Укажите вид сказуемого в предложении:</a:t>
            </a:r>
            <a:endParaRPr lang="ru-RU" dirty="0" smtClean="0"/>
          </a:p>
          <a:p>
            <a:r>
              <a:rPr lang="ru-RU" i="1" dirty="0" smtClean="0"/>
              <a:t>Перед балконом была большая утоптанная площадка. (Куприн А.)</a:t>
            </a:r>
            <a:endParaRPr lang="ru-RU" dirty="0" smtClean="0"/>
          </a:p>
          <a:p>
            <a:r>
              <a:rPr lang="ru-RU" dirty="0" smtClean="0"/>
              <a:t>1) Простое глагольное сказуемое</a:t>
            </a:r>
            <a:br>
              <a:rPr lang="ru-RU" dirty="0" smtClean="0"/>
            </a:br>
            <a:r>
              <a:rPr lang="ru-RU" dirty="0" smtClean="0"/>
              <a:t>2) Составное глагольное сказуемое</a:t>
            </a:r>
            <a:br>
              <a:rPr lang="ru-RU" dirty="0" smtClean="0"/>
            </a:br>
            <a:r>
              <a:rPr lang="ru-RU" dirty="0" smtClean="0"/>
              <a:t>3) Составное именное сказуемое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183880" cy="496855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5. Укажите вид сказуемого в предложении:</a:t>
            </a:r>
            <a:endParaRPr lang="ru-RU" dirty="0" smtClean="0"/>
          </a:p>
          <a:p>
            <a:r>
              <a:rPr lang="ru-RU" i="1" dirty="0" smtClean="0"/>
              <a:t>Отправив связного с сообщением, Рябинкин велел бойцам выполнять этот его приказ. (Кожевников В.)</a:t>
            </a:r>
            <a:endParaRPr lang="ru-RU" dirty="0" smtClean="0"/>
          </a:p>
          <a:p>
            <a:r>
              <a:rPr lang="ru-RU" dirty="0" smtClean="0"/>
              <a:t>1) Простое глагольное сказуемое</a:t>
            </a:r>
            <a:br>
              <a:rPr lang="ru-RU" dirty="0" smtClean="0"/>
            </a:br>
            <a:r>
              <a:rPr lang="ru-RU" dirty="0" smtClean="0"/>
              <a:t>2) Составное глагольное сказуемое</a:t>
            </a:r>
            <a:br>
              <a:rPr lang="ru-RU" dirty="0" smtClean="0"/>
            </a:br>
            <a:r>
              <a:rPr lang="ru-RU" dirty="0" smtClean="0"/>
              <a:t>3) Составное именное сказуемое</a:t>
            </a:r>
          </a:p>
          <a:p>
            <a:r>
              <a:rPr lang="ru-RU" b="1" dirty="0" smtClean="0"/>
              <a:t>6. Укажите вид сказуемого в предложении:</a:t>
            </a:r>
            <a:endParaRPr lang="ru-RU" dirty="0" smtClean="0"/>
          </a:p>
          <a:p>
            <a:r>
              <a:rPr lang="ru-RU" i="1" dirty="0" smtClean="0"/>
              <a:t>Без вьючных животных мы не могли тронуться в путь. (Арсеньев В.)</a:t>
            </a:r>
            <a:endParaRPr lang="ru-RU" dirty="0" smtClean="0"/>
          </a:p>
          <a:p>
            <a:r>
              <a:rPr lang="ru-RU" dirty="0" smtClean="0"/>
              <a:t>1) Простое глагольное сказуемое</a:t>
            </a:r>
            <a:br>
              <a:rPr lang="ru-RU" dirty="0" smtClean="0"/>
            </a:br>
            <a:r>
              <a:rPr lang="ru-RU" dirty="0" smtClean="0"/>
              <a:t>2) Составное глагольное сказуемое</a:t>
            </a:r>
            <a:br>
              <a:rPr lang="ru-RU" dirty="0" smtClean="0"/>
            </a:br>
            <a:r>
              <a:rPr lang="ru-RU" dirty="0" smtClean="0"/>
              <a:t>3) Составное именное сказуемое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Узнать что такое глагольные и именные составные сказуемые. Научиться их различать. Провести исследование в социальных сетях и составить диаграмму, по которой мы выясним кокой из этих двух видов составных сказуемых употребляется в речи людей больше, чем другой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smtClean="0"/>
              <a:t>Составные сказуемые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Это сказуемые, в которых лексическое значение и грамматическое значение (время и наклонение) выражаются разными словами. </a:t>
            </a:r>
          </a:p>
          <a:p>
            <a:pPr>
              <a:buNone/>
            </a:pPr>
            <a:r>
              <a:rPr lang="ru-RU" dirty="0" smtClean="0"/>
              <a:t>Лексическое значение выражено в основной части, а грамматическое значение (время и наклонение) – в вспомогательной части.</a:t>
            </a:r>
            <a:endParaRPr lang="ru-RU" dirty="0"/>
          </a:p>
        </p:txBody>
      </p:sp>
      <p:pic>
        <p:nvPicPr>
          <p:cNvPr id="3074" name="Picture 2" descr="http://a1410.phobos.apple.com/us/r1000/065/Purple/v4/db/4d/de/db4dde95-d5b3-55c6-7975-7ca561d8b88e/mzl.iyabti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941168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Составные сказуемые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именные </a:t>
            </a:r>
            <a:r>
              <a:rPr lang="ru-RU" dirty="0" smtClean="0"/>
              <a:t>                       </a:t>
            </a:r>
            <a:r>
              <a:rPr lang="ru-RU" b="1" dirty="0" smtClean="0"/>
              <a:t>глагольные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9" name="Стрелка вниз 8"/>
          <p:cNvSpPr/>
          <p:nvPr/>
        </p:nvSpPr>
        <p:spPr>
          <a:xfrm rot="2376429">
            <a:off x="2975554" y="2194866"/>
            <a:ext cx="342733" cy="16662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8929678">
            <a:off x="6174572" y="2126745"/>
            <a:ext cx="319054" cy="1826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Составные глагольные сказуемые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183880" cy="41879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Составное глагольное сказуемое (СГС) состоит из двух частей:</a:t>
            </a:r>
            <a:br>
              <a:rPr lang="ru-RU" dirty="0" smtClean="0"/>
            </a:br>
            <a:r>
              <a:rPr lang="ru-RU" dirty="0" smtClean="0"/>
              <a:t>-вспомогательная часть (глагол в спрягаемой форме) выражает грамматическое значение (время и наклонение);</a:t>
            </a:r>
            <a:br>
              <a:rPr lang="ru-RU" dirty="0" smtClean="0"/>
            </a:br>
            <a:r>
              <a:rPr lang="ru-RU" dirty="0" smtClean="0"/>
              <a:t>-основная часть (неопределённая форма глагола – инфинитив) выражает лексическое значение.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Например:</a:t>
            </a:r>
            <a:r>
              <a:rPr lang="ru-RU" dirty="0" smtClean="0"/>
              <a:t> </a:t>
            </a:r>
            <a:r>
              <a:rPr lang="ru-RU" i="1" dirty="0" smtClean="0"/>
              <a:t>Я начал петь; Я хочу петь; Я боюсь петь.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Составное именное сказуемое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183880" cy="41879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Составное именное сказуемое (СИС) состоит из двух частей:</a:t>
            </a: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- вспомогательная часть – связка (глагол в спрягаемой форме) выражает грамматическое значение (время и наклонение);</a:t>
            </a: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- основная часть – именная часть (имя, наречие) выражает лексическое значение.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Например: Он был врачом; Он стал врачом; Он был болен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Исследование в социальных сетях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2530" name="Picture 2" descr="http://helpset.ru/wp-content/uploads/2012/10/Vkontak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2952328" cy="733641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2123728" y="2564904"/>
          <a:ext cx="5136232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Исследование в социальных сетях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183880" cy="418795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1506" name="Picture 2" descr="http://pbs.twimg.com/media/BjoHUhrIAAAzXP3.jp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2520280" cy="936104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1835696" y="2708920"/>
          <a:ext cx="5544616" cy="370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Молодежь больше употребляют составные глагольные сказуемые, а люди старшего поколения больше употребляют составные именные сказуемые.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</TotalTime>
  <Words>174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Глагольные и именные составные сказуемые  в нашей речи</vt:lpstr>
      <vt:lpstr>Цель:</vt:lpstr>
      <vt:lpstr>Составные сказуемые</vt:lpstr>
      <vt:lpstr>Слайд 4</vt:lpstr>
      <vt:lpstr>Составные глагольные сказуемые</vt:lpstr>
      <vt:lpstr>Составное именное сказуемое</vt:lpstr>
      <vt:lpstr>Исследование в социальных сетях</vt:lpstr>
      <vt:lpstr>Исследование в социальных сетях</vt:lpstr>
      <vt:lpstr>Вывод</vt:lpstr>
      <vt:lpstr>Проверь себя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Глагольные и именные составные сказуемые  в нашей речи</dc:title>
  <dc:creator>comp</dc:creator>
  <cp:lastModifiedBy>Школа</cp:lastModifiedBy>
  <cp:revision>8</cp:revision>
  <dcterms:created xsi:type="dcterms:W3CDTF">2015-10-20T13:16:09Z</dcterms:created>
  <dcterms:modified xsi:type="dcterms:W3CDTF">2015-10-21T05:57:06Z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132317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