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281" r:id="rId4"/>
    <p:sldId id="287" r:id="rId5"/>
    <p:sldId id="286" r:id="rId6"/>
    <p:sldId id="275" r:id="rId7"/>
    <p:sldId id="256" r:id="rId8"/>
    <p:sldId id="257" r:id="rId9"/>
    <p:sldId id="258" r:id="rId10"/>
    <p:sldId id="259" r:id="rId11"/>
    <p:sldId id="261" r:id="rId12"/>
    <p:sldId id="260" r:id="rId13"/>
    <p:sldId id="262" r:id="rId14"/>
    <p:sldId id="263" r:id="rId15"/>
    <p:sldId id="264" r:id="rId16"/>
    <p:sldId id="265" r:id="rId17"/>
    <p:sldId id="266" r:id="rId18"/>
    <p:sldId id="288" r:id="rId19"/>
    <p:sldId id="283" r:id="rId20"/>
    <p:sldId id="267" r:id="rId21"/>
    <p:sldId id="269" r:id="rId22"/>
    <p:sldId id="268" r:id="rId23"/>
    <p:sldId id="284" r:id="rId24"/>
    <p:sldId id="285" r:id="rId25"/>
    <p:sldId id="273" r:id="rId26"/>
    <p:sldId id="277" r:id="rId27"/>
    <p:sldId id="289" r:id="rId28"/>
    <p:sldId id="270" r:id="rId29"/>
    <p:sldId id="274" r:id="rId30"/>
    <p:sldId id="29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5603FD"/>
    <a:srgbClr val="BFA0FE"/>
    <a:srgbClr val="66FF66"/>
    <a:srgbClr val="660066"/>
    <a:srgbClr val="006600"/>
    <a:srgbClr val="7364E6"/>
    <a:srgbClr val="B2B2B2"/>
    <a:srgbClr val="FF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 varScale="1">
        <p:scale>
          <a:sx n="69" d="100"/>
          <a:sy n="69" d="100"/>
        </p:scale>
        <p:origin x="7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08D22-00CA-4319-BDE2-4C7305B00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C3110-5DAF-4FA0-958C-B265848BE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B8ADB-0EBF-45F8-B9EE-67764780C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3F900-C31C-4ABB-8A9F-BA7A2205F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0D448-E9D6-4063-BC34-F8DCB4E5E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4D9B-A344-453C-9051-A10049CE0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01661-C815-4F87-8B75-DFFC26E37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AD708-8BB8-4240-95D1-227718D26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CBFED-B87B-4921-9EDD-49DC1110A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1FA6E-BA8E-4639-8129-DBBEC5D30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9967A-869E-431B-BBE7-BF1D9D233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D3F6C20-CCF3-45D3-B112-9F679A6D9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20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IRINA\&#1056;&#1072;&#1073;&#1086;&#1095;&#1080;&#1081;%20&#1089;&#1090;&#1086;&#1083;\&#1060;&#1077;&#1089;&#1090;&#1080;&#1074;&#1072;&#1083;&#1100;\&#1055;&#1088;&#1080;&#1083;&#1086;&#1078;&#1077;&#1085;&#1080;&#1077;\&#1046;&#1077;&#1083;&#1090;&#1099;&#1081;(1).wav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IRINA\&#1056;&#1072;&#1073;&#1086;&#1095;&#1080;&#1081;%20&#1089;&#1090;&#1086;&#1083;\&#1060;&#1077;&#1089;&#1090;&#1080;&#1074;&#1072;&#1083;&#1100;\&#1055;&#1088;&#1080;&#1083;&#1086;&#1078;&#1077;&#1085;&#1080;&#1077;\&#1057;&#1080;&#1085;&#1080;&#1081;.wav" TargetMode="Externa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IRINA\&#1056;&#1072;&#1073;&#1086;&#1095;&#1080;&#1081;%20&#1089;&#1090;&#1086;&#1083;\&#1060;&#1077;&#1089;&#1090;&#1080;&#1074;&#1072;&#1083;&#1100;\&#1055;&#1088;&#1080;&#1083;&#1086;&#1078;&#1077;&#1085;&#1080;&#1077;\&#1047;&#1077;&#1083;&#1077;&#1085;&#1099;&#1081;(1).wav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7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IRINA\&#1056;&#1072;&#1073;&#1086;&#1095;&#1080;&#1081;%20&#1089;&#1090;&#1086;&#1083;\&#1060;&#1077;&#1089;&#1090;&#1080;&#1074;&#1072;&#1083;&#1100;\&#1055;&#1088;&#1080;&#1083;&#1086;&#1078;&#1077;&#1085;&#1080;&#1077;\&#1041;&#1077;&#1083;&#1099;&#1081;.wa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IRINA\&#1056;&#1072;&#1073;&#1086;&#1095;&#1080;&#1081;%20&#1089;&#1090;&#1086;&#1083;\&#1060;&#1077;&#1089;&#1090;&#1080;&#1074;&#1072;&#1083;&#1100;\&#1055;&#1088;&#1080;&#1083;&#1086;&#1078;&#1077;&#1085;&#1080;&#1077;\&#1057;&#1077;&#1088;&#1099;&#1081;.wav" TargetMode="Externa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IRINA\&#1056;&#1072;&#1073;&#1086;&#1095;&#1080;&#1081;%20&#1089;&#1090;&#1086;&#1083;\&#1060;&#1077;&#1089;&#1090;&#1080;&#1074;&#1072;&#1083;&#1100;\&#1055;&#1088;&#1080;&#1083;&#1086;&#1078;&#1077;&#1085;&#1080;&#1077;\&#1063;&#1077;&#1088;&#1085;&#1099;&#1081;(1).wav" TargetMode="Externa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IRINA\&#1056;&#1072;&#1073;&#1086;&#1095;&#1080;&#1081;%20&#1089;&#1090;&#1086;&#1083;\&#1060;&#1077;&#1089;&#1090;&#1080;&#1074;&#1072;&#1083;&#1100;\&#1055;&#1088;&#1080;&#1083;&#1086;&#1078;&#1077;&#1085;&#1080;&#1077;\&#1050;&#1086;&#1088;&#1080;&#1095;&#1085;&#1077;&#1074;&#1099;&#1081;.wav" TargetMode="Externa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enovo\Videos\&#1075;&#1091;&#1083;&#1078;&#1072;&#1085;%20&#1074;&#1080;&#1076;&#1077;&#1086;%20&#1091;&#1079;&#1076;&#1080;&#1082;%20&#1089;&#1072;&#1073;&#1072;&#1082;.wmv" TargetMode="External"/><Relationship Id="rId4" Type="http://schemas.openxmlformats.org/officeDocument/2006/relationships/hyperlink" Target="&#1060;&#1080;&#1079;&#1084;&#1080;&#1085;&#1091;&#1090;&#1082;&#1072;%20&#1055;&#1080;&#1085;&#1075;&#1074;&#1080;&#1085;&#1099;%20&#1080;&#1079;%20&#1052;&#1072;&#1076;&#1072;&#1075;&#1072;&#1089;&#1082;&#1072;&#1088;&#1072;.mp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enovo\Videos\&#1075;&#1091;&#1083;&#1078;&#1072;&#1085;%20&#1074;&#1080;&#1076;&#1077;&#1086;%20&#1091;&#1079;&#1076;&#1080;&#1082;%20&#1089;&#1072;&#1073;&#1072;&#1082;.wmv" TargetMode="External"/><Relationship Id="rId4" Type="http://schemas.openxmlformats.org/officeDocument/2006/relationships/hyperlink" Target="Saving%20The%20Environment.mp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8" Target="../media/image10.jpeg" Type="http://schemas.openxmlformats.org/officeDocument/2006/relationships/image"/><Relationship Id="rId3" Target="../media/image5.gif" Type="http://schemas.openxmlformats.org/officeDocument/2006/relationships/image"/><Relationship Id="rId7" Target="../media/image9.png" Type="http://schemas.openxmlformats.org/officeDocument/2006/relationships/image"/><Relationship Id="rId2" Target="../slideLayouts/slideLayout7.xml" Type="http://schemas.openxmlformats.org/officeDocument/2006/relationships/slideLayout"/><Relationship Id="rId1" Target="file:///C:\Documents%20and%20Settings\IRINA\&#1056;&#1072;&#1073;&#1086;&#1095;&#1080;&#1081;%20&#1089;&#1090;&#1086;&#1083;\&#1060;&#1077;&#1089;&#1090;&#1080;&#1074;&#1072;&#1083;&#1100;\&#1055;&#1088;&#1080;&#1083;&#1086;&#1078;&#1077;&#1085;&#1080;&#1077;\&#1050;&#1088;&#1072;&#1089;&#1085;&#1099;&#1081;.wav" TargetMode="External" Type="http://schemas.openxmlformats.org/officeDocument/2006/relationships/audio"/><Relationship Id="rId6" Target="../media/image8.gif" Type="http://schemas.openxmlformats.org/officeDocument/2006/relationships/image"/><Relationship Id="rId5" Target="../media/image7.gif" Type="http://schemas.openxmlformats.org/officeDocument/2006/relationships/image"/><Relationship Id="rId4" Target="../media/image6.png" Type="http://schemas.openxmlformats.org/officeDocument/2006/relationships/image"/><Relationship Id="rId9" Target="../media/image11.png" Type="http://schemas.openxmlformats.org/officeDocument/2006/relationships/image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IRINA\&#1056;&#1072;&#1073;&#1086;&#1095;&#1080;&#1081;%20&#1089;&#1090;&#1086;&#1083;\&#1060;&#1077;&#1089;&#1090;&#1080;&#1074;&#1072;&#1083;&#1100;\&#1055;&#1088;&#1080;&#1083;&#1086;&#1078;&#1077;&#1085;&#1080;&#1077;\&#1054;&#1088;&#1072;&#1085;&#1078;1.wav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295400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world  of rainbows</a:t>
            </a:r>
          </a:p>
        </p:txBody>
      </p:sp>
      <p:pic>
        <p:nvPicPr>
          <p:cNvPr id="1026" name="Picture 2" descr="C:\Users\user\Desktop\raduga+75459575486.jpg"/>
          <p:cNvPicPr>
            <a:picLocks noChangeAspect="1" noChangeArrowheads="1"/>
          </p:cNvPicPr>
          <p:nvPr/>
        </p:nvPicPr>
        <p:blipFill>
          <a:blip r:embed="rId3"/>
          <a:srcRect t="3125" r="28907" b="21875"/>
          <a:stretch>
            <a:fillRect/>
          </a:stretch>
        </p:blipFill>
        <p:spPr bwMode="auto">
          <a:xfrm>
            <a:off x="381000" y="1219200"/>
            <a:ext cx="3581400" cy="3657600"/>
          </a:xfrm>
          <a:prstGeom prst="star5">
            <a:avLst/>
          </a:prstGeom>
          <a:noFill/>
        </p:spPr>
      </p:pic>
    </p:spTree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99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AutoShape 15"/>
          <p:cNvSpPr>
            <a:spLocks noChangeArrowheads="1"/>
          </p:cNvSpPr>
          <p:nvPr/>
        </p:nvSpPr>
        <p:spPr bwMode="auto">
          <a:xfrm rot="747840">
            <a:off x="5257800" y="5181600"/>
            <a:ext cx="3624263" cy="1217613"/>
          </a:xfrm>
          <a:prstGeom prst="irregularSeal1">
            <a:avLst/>
          </a:prstGeom>
          <a:gradFill rotWithShape="1">
            <a:gsLst>
              <a:gs pos="0">
                <a:srgbClr val="339933"/>
              </a:gs>
              <a:gs pos="100000">
                <a:srgbClr val="00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762000" y="609600"/>
            <a:ext cx="25622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Yellow</a:t>
            </a:r>
            <a:endParaRPr lang="ru-RU" sz="3600" b="1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943600" y="3657600"/>
            <a:ext cx="2516188" cy="2390775"/>
            <a:chOff x="3744" y="2352"/>
            <a:chExt cx="1585" cy="1506"/>
          </a:xfrm>
        </p:grpSpPr>
        <p:grpSp>
          <p:nvGrpSpPr>
            <p:cNvPr id="6156" name="Group 20"/>
            <p:cNvGrpSpPr>
              <a:grpSpLocks/>
            </p:cNvGrpSpPr>
            <p:nvPr/>
          </p:nvGrpSpPr>
          <p:grpSpPr bwMode="auto">
            <a:xfrm>
              <a:off x="4128" y="2496"/>
              <a:ext cx="1201" cy="1362"/>
              <a:chOff x="3024" y="2688"/>
              <a:chExt cx="1201" cy="1362"/>
            </a:xfrm>
          </p:grpSpPr>
          <p:pic>
            <p:nvPicPr>
              <p:cNvPr id="6158" name="Picture 6" descr="Рисунок18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024" y="2688"/>
                <a:ext cx="779" cy="1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59" name="Picture 5" descr="Рисунок18"/>
              <p:cNvPicPr>
                <a:picLocks noChangeAspect="1" noChangeArrowheads="1" noCrop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312" y="2736"/>
                <a:ext cx="913" cy="1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157" name="Picture 7" descr="Рисунок18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2352"/>
              <a:ext cx="813" cy="1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2314575" y="2286000"/>
            <a:ext cx="4467225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Yellow are flowers</a:t>
            </a:r>
          </a:p>
          <a:p>
            <a:pPr algn="ctr"/>
            <a:r>
              <a:rPr lang="en-US" sz="3600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Growing near my door</a:t>
            </a:r>
            <a:endParaRPr lang="ru-RU" sz="3600" i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 rot="-1389187">
            <a:off x="0" y="5105400"/>
            <a:ext cx="3624263" cy="1217613"/>
          </a:xfrm>
          <a:prstGeom prst="irregularSeal1">
            <a:avLst/>
          </a:prstGeom>
          <a:gradFill rotWithShape="1">
            <a:gsLst>
              <a:gs pos="0">
                <a:srgbClr val="339933"/>
              </a:gs>
              <a:gs pos="100000">
                <a:srgbClr val="184718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52400" y="3733800"/>
            <a:ext cx="2422525" cy="2590800"/>
            <a:chOff x="0" y="2400"/>
            <a:chExt cx="1526" cy="1632"/>
          </a:xfrm>
        </p:grpSpPr>
        <p:pic>
          <p:nvPicPr>
            <p:cNvPr id="6153" name="Picture 12" descr="Рисунок15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20" y="2400"/>
              <a:ext cx="806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11" descr="Рисунок15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6" y="2688"/>
              <a:ext cx="806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13" descr="Рисунок15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3024"/>
              <a:ext cx="806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214" name="Желтый(1)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79" fill="hold"/>
                                        <p:tgtEl>
                                          <p:spTgt spid="82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14"/>
                </p:tgtEl>
              </p:cMediaNode>
            </p:audio>
          </p:childTnLst>
        </p:cTn>
      </p:par>
    </p:tnLst>
    <p:bldLst>
      <p:bldP spid="8207" grpId="0" animBg="1"/>
      <p:bldP spid="8196" grpId="0" animBg="1"/>
      <p:bldP spid="8206" grpId="0" animBg="1"/>
      <p:bldP spid="82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66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Рисунок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733800"/>
            <a:ext cx="23828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2516188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66FF"/>
                </a:solidFill>
                <a:latin typeface="Arial"/>
                <a:cs typeface="Arial"/>
              </a:rPr>
              <a:t>Blue</a:t>
            </a:r>
            <a:endParaRPr lang="ru-RU" sz="3600" b="1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0066FF"/>
              </a:solidFill>
              <a:latin typeface="Arial"/>
              <a:cs typeface="Arial"/>
            </a:endParaRPr>
          </a:p>
        </p:txBody>
      </p:sp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3810000" y="2438400"/>
            <a:ext cx="3505200" cy="74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99CC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Blue is the sea</a:t>
            </a:r>
            <a:endParaRPr lang="ru-RU" sz="3600" i="1" kern="10">
              <a:ln w="28575">
                <a:solidFill>
                  <a:schemeClr val="tx2"/>
                </a:solidFill>
                <a:round/>
                <a:headEnd/>
                <a:tailEnd/>
              </a:ln>
              <a:solidFill>
                <a:srgbClr val="99CC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10247" name="Синий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193" fill="hold"/>
                                        <p:tgtEl>
                                          <p:spTgt spid="10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47"/>
                </p:tgtEl>
              </p:cMediaNode>
            </p:audio>
          </p:childTnLst>
        </p:cTn>
      </p:par>
    </p:tnLst>
    <p:bldLst>
      <p:bldP spid="10245" grpId="0" animBg="1"/>
      <p:bldP spid="102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66"/>
            </a:gs>
            <a:gs pos="100000">
              <a:srgbClr val="3399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AutoShape 11"/>
          <p:cNvSpPr>
            <a:spLocks noChangeArrowheads="1"/>
          </p:cNvSpPr>
          <p:nvPr/>
        </p:nvSpPr>
        <p:spPr bwMode="auto">
          <a:xfrm rot="-819025">
            <a:off x="381000" y="5181600"/>
            <a:ext cx="7691438" cy="1895475"/>
          </a:xfrm>
          <a:prstGeom prst="lightningBolt">
            <a:avLst/>
          </a:prstGeom>
          <a:gradFill rotWithShape="1">
            <a:gsLst>
              <a:gs pos="0">
                <a:srgbClr val="006600"/>
              </a:gs>
              <a:gs pos="100000">
                <a:schemeClr val="tx2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26" name="Picture 10" descr="Рисунок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8000"/>
            <a:ext cx="26035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Рисунок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200400"/>
            <a:ext cx="25701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2414588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Green</a:t>
            </a:r>
            <a:endParaRPr lang="ru-RU" sz="3600" b="1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  <p:pic>
        <p:nvPicPr>
          <p:cNvPr id="9221" name="Picture 5" descr="Rept1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733800"/>
            <a:ext cx="199390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4191000" y="1752600"/>
            <a:ext cx="3900488" cy="974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1905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Green is the grass</a:t>
            </a:r>
            <a:endParaRPr lang="ru-RU" sz="3600" i="1" kern="10">
              <a:ln w="19050">
                <a:solidFill>
                  <a:schemeClr val="tx2"/>
                </a:solidFill>
                <a:round/>
                <a:headEnd/>
                <a:tailEnd/>
              </a:ln>
              <a:solidFill>
                <a:srgbClr val="00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9231" name="Зеленый(1)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79" fill="hold"/>
                                        <p:tgtEl>
                                          <p:spTgt spid="92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31"/>
                </p:tgtEl>
              </p:cMediaNode>
            </p:audio>
          </p:childTnLst>
        </p:cTn>
      </p:par>
    </p:tnLst>
    <p:bldLst>
      <p:bldP spid="9227" grpId="0" animBg="1"/>
      <p:bldP spid="9220" grpId="0" animBg="1"/>
      <p:bldP spid="92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2"/>
            </a:gs>
            <a:gs pos="100000">
              <a:srgbClr val="DDDDDD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762000" y="533400"/>
            <a:ext cx="2590800" cy="1033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White</a:t>
            </a:r>
            <a:endParaRPr lang="ru-RU" sz="3600" b="1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358294">
            <a:off x="6172200" y="1905000"/>
            <a:ext cx="1295400" cy="762000"/>
          </a:xfrm>
          <a:prstGeom prst="cloudCallout">
            <a:avLst>
              <a:gd name="adj1" fmla="val -31986"/>
              <a:gd name="adj2" fmla="val 3479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2362200" y="3505200"/>
            <a:ext cx="4143375" cy="1260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White are the clouds</a:t>
            </a:r>
          </a:p>
          <a:p>
            <a:pPr algn="ctr"/>
            <a:r>
              <a:rPr lang="en-US" sz="3600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As they slowly pass</a:t>
            </a:r>
            <a:endParaRPr lang="ru-RU" sz="3600" i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358294">
            <a:off x="5105400" y="1295400"/>
            <a:ext cx="1295400" cy="762000"/>
          </a:xfrm>
          <a:prstGeom prst="cloudCallout">
            <a:avLst>
              <a:gd name="adj1" fmla="val -31986"/>
              <a:gd name="adj2" fmla="val 3479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rot="358294">
            <a:off x="7696200" y="1447800"/>
            <a:ext cx="1295400" cy="762000"/>
          </a:xfrm>
          <a:prstGeom prst="cloudCallout">
            <a:avLst>
              <a:gd name="adj1" fmla="val -31986"/>
              <a:gd name="adj2" fmla="val 3479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 rot="358294">
            <a:off x="3810000" y="1828800"/>
            <a:ext cx="1295400" cy="762000"/>
          </a:xfrm>
          <a:prstGeom prst="cloudCallout">
            <a:avLst>
              <a:gd name="adj1" fmla="val -31986"/>
              <a:gd name="adj2" fmla="val 3479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11275" name="Белый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951" fill="hold"/>
                                        <p:tgtEl>
                                          <p:spTgt spid="112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5"/>
                </p:tgtEl>
              </p:cMediaNode>
            </p:audio>
          </p:childTnLst>
        </p:cTn>
      </p:par>
    </p:tnLst>
    <p:bldLst>
      <p:bldP spid="11268" grpId="0" animBg="1"/>
      <p:bldP spid="11271" grpId="0" animBg="1"/>
      <p:bldP spid="11270" grpId="0" animBg="1"/>
      <p:bldP spid="11272" grpId="0" animBg="1"/>
      <p:bldP spid="11273" grpId="0" animBg="1"/>
      <p:bldP spid="112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CC66"/>
            </a:gs>
            <a:gs pos="100000">
              <a:srgbClr val="C0C0C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28600" y="5562600"/>
            <a:ext cx="4267200" cy="609600"/>
          </a:xfrm>
          <a:prstGeom prst="parallelogram">
            <a:avLst>
              <a:gd name="adj" fmla="val 175000"/>
            </a:avLst>
          </a:prstGeom>
          <a:gradFill rotWithShape="1">
            <a:gsLst>
              <a:gs pos="0">
                <a:srgbClr val="FF9900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2243138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Grey</a:t>
            </a:r>
            <a:endParaRPr lang="ru-RU" sz="3600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chemeClr val="bg2"/>
              </a:solidFill>
              <a:latin typeface="Arial"/>
              <a:cs typeface="Arial"/>
            </a:endParaRPr>
          </a:p>
        </p:txBody>
      </p:sp>
      <p:pic>
        <p:nvPicPr>
          <p:cNvPr id="12293" name="Picture 5" descr="Рисунок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19400"/>
            <a:ext cx="2297113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4724400" y="2057400"/>
            <a:ext cx="29718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"/>
                <a:cs typeface="Arial"/>
              </a:rPr>
              <a:t>My cat is grey</a:t>
            </a:r>
            <a:endParaRPr lang="ru-RU" sz="3600" kern="1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rgbClr val="FF9900"/>
              </a:solidFill>
              <a:latin typeface="Arial"/>
              <a:cs typeface="Arial"/>
            </a:endParaRPr>
          </a:p>
        </p:txBody>
      </p:sp>
      <p:sp>
        <p:nvSpPr>
          <p:cNvPr id="12295" name="WordArt 7"/>
          <p:cNvSpPr>
            <a:spLocks noChangeArrowheads="1" noChangeShapeType="1" noTextEdit="1"/>
          </p:cNvSpPr>
          <p:nvPr/>
        </p:nvSpPr>
        <p:spPr bwMode="auto">
          <a:xfrm>
            <a:off x="4724400" y="3124200"/>
            <a:ext cx="28194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"/>
                <a:cs typeface="Arial"/>
              </a:rPr>
              <a:t>It likes to play</a:t>
            </a:r>
            <a:endParaRPr lang="ru-RU" sz="3600" kern="10">
              <a:ln w="12700">
                <a:solidFill>
                  <a:schemeClr val="tx2"/>
                </a:solidFill>
                <a:round/>
                <a:headEnd/>
                <a:tailEnd/>
              </a:ln>
              <a:solidFill>
                <a:srgbClr val="FF9900"/>
              </a:solidFill>
              <a:latin typeface="Arial"/>
              <a:cs typeface="Arial"/>
            </a:endParaRPr>
          </a:p>
        </p:txBody>
      </p:sp>
      <p:pic>
        <p:nvPicPr>
          <p:cNvPr id="12297" name="Серый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208" fill="hold"/>
                                        <p:tgtEl>
                                          <p:spTgt spid="122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7"/>
                </p:tgtEl>
              </p:cMediaNode>
            </p:audio>
          </p:childTnLst>
        </p:cTn>
      </p:par>
    </p:tnLst>
    <p:bldLst>
      <p:bldP spid="12296" grpId="0" animBg="1"/>
      <p:bldP spid="12292" grpId="0" animBg="1"/>
      <p:bldP spid="12294" grpId="0" animBg="1"/>
      <p:bldP spid="122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152400" y="4724400"/>
            <a:ext cx="3810000" cy="1219200"/>
          </a:xfrm>
          <a:prstGeom prst="parallelogram">
            <a:avLst>
              <a:gd name="adj" fmla="val 78125"/>
            </a:avLst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2290763" cy="1109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Black</a:t>
            </a:r>
            <a:endParaRPr lang="ru-RU" sz="3600" b="1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13317" name="Picture 5" descr="Рисунок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2514600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3124200" y="2514600"/>
            <a:ext cx="34480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My dog is black</a:t>
            </a:r>
          </a:p>
          <a:p>
            <a:pPr algn="ctr"/>
            <a:r>
              <a:rPr lang="en-US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His name is Jack</a:t>
            </a:r>
            <a:endParaRPr lang="ru-RU" sz="3600" kern="10">
              <a:ln w="9525">
                <a:solidFill>
                  <a:schemeClr val="tx2"/>
                </a:solidFill>
                <a:round/>
                <a:headEnd/>
                <a:tailEnd/>
              </a:ln>
              <a:solidFill>
                <a:schemeClr val="bg2"/>
              </a:solidFill>
              <a:latin typeface="Arial"/>
              <a:cs typeface="Arial"/>
            </a:endParaRPr>
          </a:p>
        </p:txBody>
      </p:sp>
      <p:pic>
        <p:nvPicPr>
          <p:cNvPr id="13323" name="Черный(1)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487" fill="hold"/>
                                        <p:tgtEl>
                                          <p:spTgt spid="133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23"/>
                </p:tgtEl>
              </p:cMediaNode>
            </p:audio>
          </p:childTnLst>
        </p:cTn>
      </p:par>
    </p:tnLst>
    <p:bldLst>
      <p:bldP spid="13321" grpId="0" animBg="1"/>
      <p:bldP spid="13316" grpId="0" animBg="1"/>
      <p:bldP spid="133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914400" y="5029200"/>
            <a:ext cx="4800600" cy="1143000"/>
          </a:xfrm>
          <a:prstGeom prst="parallelogram">
            <a:avLst>
              <a:gd name="adj" fmla="val 105000"/>
            </a:avLst>
          </a:prstGeom>
          <a:gradFill rotWithShape="1">
            <a:gsLst>
              <a:gs pos="0">
                <a:schemeClr val="bg1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2852738" cy="1109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6600"/>
                </a:solidFill>
                <a:latin typeface="Arial"/>
                <a:cs typeface="Arial"/>
              </a:rPr>
              <a:t>Brown</a:t>
            </a:r>
            <a:endParaRPr lang="ru-RU" sz="3600" b="1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996600"/>
              </a:solidFill>
              <a:latin typeface="Arial"/>
              <a:cs typeface="Arial"/>
            </a:endParaRPr>
          </a:p>
        </p:txBody>
      </p:sp>
      <p:pic>
        <p:nvPicPr>
          <p:cNvPr id="14345" name="Picture 9" descr="Рисунок6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971800"/>
            <a:ext cx="2584450" cy="298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WordArt 10"/>
          <p:cNvSpPr>
            <a:spLocks noChangeArrowheads="1" noChangeShapeType="1" noTextEdit="1"/>
          </p:cNvSpPr>
          <p:nvPr/>
        </p:nvSpPr>
        <p:spPr bwMode="auto">
          <a:xfrm>
            <a:off x="3810000" y="1828800"/>
            <a:ext cx="45148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00"/>
                </a:solidFill>
                <a:latin typeface="Arial"/>
                <a:cs typeface="Arial"/>
              </a:rPr>
              <a:t>Brown Winnie is funny</a:t>
            </a:r>
          </a:p>
          <a:p>
            <a:pPr algn="ctr"/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00"/>
                </a:solidFill>
                <a:latin typeface="Arial"/>
                <a:cs typeface="Arial"/>
              </a:rPr>
              <a:t>He likes to eat honey</a:t>
            </a:r>
            <a:endParaRPr lang="ru-RU" sz="36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808000"/>
              </a:solidFill>
              <a:latin typeface="Arial"/>
              <a:cs typeface="Arial"/>
            </a:endParaRPr>
          </a:p>
        </p:txBody>
      </p:sp>
      <p:pic>
        <p:nvPicPr>
          <p:cNvPr id="14348" name="Коричневый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79" fill="hold"/>
                                        <p:tgtEl>
                                          <p:spTgt spid="143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8"/>
                </p:tgtEl>
              </p:cMediaNode>
            </p:audio>
          </p:childTnLst>
        </p:cTn>
      </p:par>
    </p:tnLst>
    <p:bldLst>
      <p:bldP spid="14347" grpId="0" animBg="1"/>
      <p:bldP spid="14340" grpId="0" animBg="1"/>
      <p:bldP spid="143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66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Рисунок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495800"/>
            <a:ext cx="42672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2362200" y="1447800"/>
            <a:ext cx="45720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99"/>
                    </a:gs>
                    <a:gs pos="100000">
                      <a:srgbClr val="FF33CC"/>
                    </a:gs>
                  </a:gsLst>
                  <a:lin ang="5400000" scaled="1"/>
                </a:gradFill>
                <a:latin typeface="Arial"/>
                <a:cs typeface="Arial"/>
              </a:rPr>
              <a:t>Exercise 2 on page 164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99"/>
                    </a:gs>
                    <a:gs pos="100000">
                      <a:srgbClr val="FF33CC"/>
                    </a:gs>
                  </a:gsLst>
                  <a:lin ang="5400000" scaled="1"/>
                </a:gradFill>
                <a:latin typeface="Arial"/>
                <a:cs typeface="Arial"/>
              </a:rPr>
              <a:t>Reading.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9999"/>
                  </a:gs>
                  <a:gs pos="100000">
                    <a:srgbClr val="FF33CC"/>
                  </a:gs>
                </a:gsLst>
                <a:lin ang="5400000" scaled="1"/>
              </a:gradFill>
              <a:latin typeface="Arial"/>
              <a:cs typeface="Arial"/>
            </a:endParaRPr>
          </a:p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9999"/>
                  </a:gs>
                  <a:gs pos="100000">
                    <a:srgbClr val="FF33CC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7341E-6 C -0.00712 -0.00162 -0.01372 -0.00347 -0.02066 -0.00648 C -0.02969 -0.01873 -0.025 -0.01549 -0.03334 -0.01919 C -0.05556 -0.0185 -0.07778 -0.0185 -0.1 -0.01711 C -0.10608 -0.01665 -0.11736 -0.01064 -0.11736 -0.01064 C -0.1184 -0.00925 -0.11927 -0.0074 -0.12066 -0.00648 C -0.12361 -0.00463 -0.13021 -0.00232 -0.13021 -0.00232 C -0.13698 0.0067 -0.14514 0.01942 -0.15556 0.02104 C -0.16233 0.02219 -0.16927 0.02242 -0.17622 0.02312 C -0.18455 0.02867 -0.1967 0.03653 -0.20643 0.03792 C -0.21667 0.0393 -0.22639 0.04069 -0.23646 0.04439 C -0.33993 0.04185 -0.30434 0.04925 -0.35243 0.03375 C -0.35868 0.02821 -0.36493 0.02451 -0.37136 0.01896 C -0.37778 0.01341 -0.3809 0.00555 -0.38889 0.00208 C -0.39063 -0.00532 -0.39271 -0.00948 -0.39688 -0.0148 C -0.4 -0.02798 -0.40174 -0.04532 -0.40955 -0.05503 C -0.41389 -0.07307 -0.42396 -0.0911 -0.43802 -0.09734 C -0.43959 -0.09942 -0.44115 -0.10174 -0.44288 -0.10359 C -0.44427 -0.10521 -0.44757 -0.10798 -0.44757 -0.10798 " pathEditMode="relative" ptsTypes="ffffffffffffffffffA">
                                      <p:cBhvr>
                                        <p:cTn id="24" dur="5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66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Рисунок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495800"/>
            <a:ext cx="42672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2362200" y="1447800"/>
            <a:ext cx="45720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99"/>
                    </a:gs>
                    <a:gs pos="100000">
                      <a:srgbClr val="FF33CC"/>
                    </a:gs>
                  </a:gsLst>
                  <a:lin ang="5400000" scaled="1"/>
                </a:gradFill>
                <a:latin typeface="Arial"/>
                <a:cs typeface="Arial"/>
              </a:rPr>
              <a:t>Red and yellow,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99"/>
                    </a:gs>
                    <a:gs pos="100000">
                      <a:srgbClr val="FF33CC"/>
                    </a:gs>
                  </a:gsLst>
                  <a:lin ang="5400000" scaled="1"/>
                </a:gradFill>
                <a:latin typeface="Arial"/>
                <a:cs typeface="Arial"/>
              </a:rPr>
              <a:t>White and blue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99"/>
                    </a:gs>
                    <a:gs pos="100000">
                      <a:srgbClr val="FF33CC"/>
                    </a:gs>
                  </a:gsLst>
                  <a:lin ang="5400000" scaled="1"/>
                </a:gradFill>
                <a:latin typeface="Arial"/>
                <a:cs typeface="Arial"/>
              </a:rPr>
              <a:t>All the colours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99"/>
                    </a:gs>
                    <a:gs pos="100000">
                      <a:srgbClr val="FF33CC"/>
                    </a:gs>
                  </a:gsLst>
                  <a:lin ang="5400000" scaled="1"/>
                </a:gradFill>
                <a:latin typeface="Arial"/>
                <a:cs typeface="Arial"/>
              </a:rPr>
              <a:t>Are just for you!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9999"/>
                  </a:gs>
                  <a:gs pos="100000">
                    <a:srgbClr val="FF33CC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7341E-6 C -0.00712 -0.00162 -0.01372 -0.00347 -0.02066 -0.00648 C -0.02969 -0.01873 -0.025 -0.01549 -0.03334 -0.01919 C -0.05556 -0.0185 -0.07778 -0.0185 -0.1 -0.01711 C -0.10608 -0.01665 -0.11736 -0.01064 -0.11736 -0.01064 C -0.1184 -0.00925 -0.11927 -0.0074 -0.12066 -0.00648 C -0.12361 -0.00463 -0.13021 -0.00232 -0.13021 -0.00232 C -0.13698 0.0067 -0.14514 0.01942 -0.15556 0.02104 C -0.16233 0.02219 -0.16927 0.02242 -0.17622 0.02312 C -0.18455 0.02867 -0.1967 0.03653 -0.20643 0.03792 C -0.21667 0.0393 -0.22639 0.04069 -0.23646 0.04439 C -0.33993 0.04185 -0.30434 0.04925 -0.35243 0.03375 C -0.35868 0.02821 -0.36493 0.02451 -0.37136 0.01896 C -0.37778 0.01341 -0.3809 0.00555 -0.38889 0.00208 C -0.39063 -0.00532 -0.39271 -0.00948 -0.39688 -0.0148 C -0.4 -0.02798 -0.40174 -0.04532 -0.40955 -0.05503 C -0.41389 -0.07307 -0.42396 -0.0911 -0.43802 -0.09734 C -0.43959 -0.09942 -0.44115 -0.10174 -0.44288 -0.10359 C -0.44427 -0.10521 -0.44757 -0.10798 -0.44757 -0.10798 " pathEditMode="relative" ptsTypes="ffffffffffffffffffA">
                                      <p:cBhvr>
                                        <p:cTn id="24" dur="5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26" name="Picture 30" descr="1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85336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1524000" y="2819400"/>
            <a:ext cx="4038600" cy="190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62308"/>
              </a:avLst>
            </a:prstTxWarp>
          </a:bodyPr>
          <a:lstStyle/>
          <a:p>
            <a:pPr algn="ctr"/>
            <a:endParaRPr lang="ru-RU" sz="40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522673" y="1828800"/>
            <a:ext cx="6042139" cy="4876800"/>
            <a:chOff x="1042" y="336"/>
            <a:chExt cx="3422" cy="3216"/>
          </a:xfrm>
        </p:grpSpPr>
        <p:sp>
          <p:nvSpPr>
            <p:cNvPr id="2053" name="Oval 17"/>
            <p:cNvSpPr>
              <a:spLocks noChangeArrowheads="1"/>
            </p:cNvSpPr>
            <p:nvPr/>
          </p:nvSpPr>
          <p:spPr bwMode="auto">
            <a:xfrm rot="6480691">
              <a:off x="1779" y="2622"/>
              <a:ext cx="1188" cy="671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Oval 18"/>
            <p:cNvSpPr>
              <a:spLocks noChangeArrowheads="1"/>
            </p:cNvSpPr>
            <p:nvPr/>
          </p:nvSpPr>
          <p:spPr bwMode="auto">
            <a:xfrm rot="-2885402">
              <a:off x="2825" y="856"/>
              <a:ext cx="1188" cy="67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1042" y="336"/>
              <a:ext cx="3422" cy="3168"/>
              <a:chOff x="1042" y="336"/>
              <a:chExt cx="3422" cy="3168"/>
            </a:xfrm>
          </p:grpSpPr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1042" y="336"/>
                <a:ext cx="3422" cy="3168"/>
                <a:chOff x="1042" y="384"/>
                <a:chExt cx="3422" cy="3168"/>
              </a:xfrm>
            </p:grpSpPr>
            <p:sp>
              <p:nvSpPr>
                <p:cNvPr id="2058" name="Oval 21"/>
                <p:cNvSpPr>
                  <a:spLocks noChangeArrowheads="1"/>
                </p:cNvSpPr>
                <p:nvPr/>
              </p:nvSpPr>
              <p:spPr bwMode="auto">
                <a:xfrm rot="-5400000">
                  <a:off x="2141" y="642"/>
                  <a:ext cx="1188" cy="671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9" name="Oval 22"/>
                <p:cNvSpPr>
                  <a:spLocks noChangeArrowheads="1"/>
                </p:cNvSpPr>
                <p:nvPr/>
              </p:nvSpPr>
              <p:spPr bwMode="auto">
                <a:xfrm rot="2873352">
                  <a:off x="1491" y="907"/>
                  <a:ext cx="1188" cy="67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0" name="Oval 23"/>
                <p:cNvSpPr>
                  <a:spLocks noChangeArrowheads="1"/>
                </p:cNvSpPr>
                <p:nvPr/>
              </p:nvSpPr>
              <p:spPr bwMode="auto">
                <a:xfrm rot="187128">
                  <a:off x="1042" y="1631"/>
                  <a:ext cx="1239" cy="643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1" name="Oval 24"/>
                <p:cNvSpPr>
                  <a:spLocks noChangeArrowheads="1"/>
                </p:cNvSpPr>
                <p:nvPr/>
              </p:nvSpPr>
              <p:spPr bwMode="auto">
                <a:xfrm rot="19436624">
                  <a:off x="1168" y="2370"/>
                  <a:ext cx="1239" cy="64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2" name="Oval 25"/>
                <p:cNvSpPr>
                  <a:spLocks noChangeArrowheads="1"/>
                </p:cNvSpPr>
                <p:nvPr/>
              </p:nvSpPr>
              <p:spPr bwMode="auto">
                <a:xfrm rot="4007332">
                  <a:off x="2554" y="2622"/>
                  <a:ext cx="1188" cy="6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3" name="Oval 26"/>
                <p:cNvSpPr>
                  <a:spLocks noChangeArrowheads="1"/>
                </p:cNvSpPr>
                <p:nvPr/>
              </p:nvSpPr>
              <p:spPr bwMode="auto">
                <a:xfrm rot="1718025">
                  <a:off x="3107" y="2177"/>
                  <a:ext cx="1239" cy="643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4" name="Oval 27"/>
                <p:cNvSpPr>
                  <a:spLocks noChangeArrowheads="1"/>
                </p:cNvSpPr>
                <p:nvPr/>
              </p:nvSpPr>
              <p:spPr bwMode="auto">
                <a:xfrm rot="-396175">
                  <a:off x="3225" y="1486"/>
                  <a:ext cx="1239" cy="6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057" name="AutoShape 28"/>
              <p:cNvSpPr>
                <a:spLocks noChangeArrowheads="1"/>
              </p:cNvSpPr>
              <p:nvPr/>
            </p:nvSpPr>
            <p:spPr bwMode="auto">
              <a:xfrm>
                <a:off x="2315" y="1519"/>
                <a:ext cx="930" cy="842"/>
              </a:xfrm>
              <a:prstGeom prst="smileyFace">
                <a:avLst>
                  <a:gd name="adj" fmla="val 4653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8" name="Прямоугольник 17"/>
          <p:cNvSpPr/>
          <p:nvPr/>
        </p:nvSpPr>
        <p:spPr>
          <a:xfrm>
            <a:off x="990600" y="2286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is the missing?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9906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in our lesson we will: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-checking up homework and talking about environment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-watch video about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-new words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-do exercises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-read the dialogue about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and do the tasks according to the text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-consolidate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 </a:t>
            </a: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Oval 12"/>
          <p:cNvSpPr>
            <a:spLocks noChangeArrowheads="1"/>
          </p:cNvSpPr>
          <p:nvPr/>
        </p:nvSpPr>
        <p:spPr bwMode="auto">
          <a:xfrm rot="-2163376">
            <a:off x="2001838" y="3994150"/>
            <a:ext cx="1966912" cy="10207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52600" y="1143000"/>
            <a:ext cx="5410200" cy="5105400"/>
            <a:chOff x="1035" y="660"/>
            <a:chExt cx="3408" cy="3216"/>
          </a:xfrm>
        </p:grpSpPr>
        <p:grpSp>
          <p:nvGrpSpPr>
            <p:cNvPr id="14341" name="Group 22"/>
            <p:cNvGrpSpPr>
              <a:grpSpLocks/>
            </p:cNvGrpSpPr>
            <p:nvPr/>
          </p:nvGrpSpPr>
          <p:grpSpPr bwMode="auto">
            <a:xfrm>
              <a:off x="1035" y="660"/>
              <a:ext cx="3408" cy="3216"/>
              <a:chOff x="1035" y="660"/>
              <a:chExt cx="3408" cy="3216"/>
            </a:xfrm>
          </p:grpSpPr>
          <p:sp>
            <p:nvSpPr>
              <p:cNvPr id="14343" name="Oval 5"/>
              <p:cNvSpPr>
                <a:spLocks noChangeArrowheads="1"/>
              </p:cNvSpPr>
              <p:nvPr/>
            </p:nvSpPr>
            <p:spPr bwMode="auto">
              <a:xfrm rot="6480691">
                <a:off x="1758" y="2946"/>
                <a:ext cx="1188" cy="671"/>
              </a:xfrm>
              <a:prstGeom prst="ellipse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4" name="Oval 6"/>
              <p:cNvSpPr>
                <a:spLocks noChangeArrowheads="1"/>
              </p:cNvSpPr>
              <p:nvPr/>
            </p:nvSpPr>
            <p:spPr bwMode="auto">
              <a:xfrm rot="-2885402">
                <a:off x="2804" y="1180"/>
                <a:ext cx="1188" cy="67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5" name="Oval 9"/>
              <p:cNvSpPr>
                <a:spLocks noChangeArrowheads="1"/>
              </p:cNvSpPr>
              <p:nvPr/>
            </p:nvSpPr>
            <p:spPr bwMode="auto">
              <a:xfrm rot="-5400000">
                <a:off x="2120" y="918"/>
                <a:ext cx="1188" cy="671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6" name="Oval 10"/>
              <p:cNvSpPr>
                <a:spLocks noChangeArrowheads="1"/>
              </p:cNvSpPr>
              <p:nvPr/>
            </p:nvSpPr>
            <p:spPr bwMode="auto">
              <a:xfrm rot="2873352">
                <a:off x="1431" y="1183"/>
                <a:ext cx="1188" cy="67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7" name="Oval 11"/>
              <p:cNvSpPr>
                <a:spLocks noChangeArrowheads="1"/>
              </p:cNvSpPr>
              <p:nvPr/>
            </p:nvSpPr>
            <p:spPr bwMode="auto">
              <a:xfrm rot="187128">
                <a:off x="1035" y="1799"/>
                <a:ext cx="1239" cy="643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8" name="Oval 13"/>
              <p:cNvSpPr>
                <a:spLocks noChangeArrowheads="1"/>
              </p:cNvSpPr>
              <p:nvPr/>
            </p:nvSpPr>
            <p:spPr bwMode="auto">
              <a:xfrm rot="4007332">
                <a:off x="2533" y="2898"/>
                <a:ext cx="1188" cy="671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9" name="Oval 14"/>
              <p:cNvSpPr>
                <a:spLocks noChangeArrowheads="1"/>
              </p:cNvSpPr>
              <p:nvPr/>
            </p:nvSpPr>
            <p:spPr bwMode="auto">
              <a:xfrm rot="1718025">
                <a:off x="3064" y="2432"/>
                <a:ext cx="1239" cy="64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0" name="Oval 15"/>
              <p:cNvSpPr>
                <a:spLocks noChangeArrowheads="1"/>
              </p:cNvSpPr>
              <p:nvPr/>
            </p:nvSpPr>
            <p:spPr bwMode="auto">
              <a:xfrm rot="-396175">
                <a:off x="3204" y="1762"/>
                <a:ext cx="1239" cy="6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42" name="AutoShape 16"/>
            <p:cNvSpPr>
              <a:spLocks noChangeArrowheads="1"/>
            </p:cNvSpPr>
            <p:nvPr/>
          </p:nvSpPr>
          <p:spPr bwMode="auto">
            <a:xfrm>
              <a:off x="2256" y="1824"/>
              <a:ext cx="930" cy="842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DDDDDD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21" name="WordArt 17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88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What </a:t>
            </a:r>
            <a:r>
              <a:rPr lang="en-US" sz="3600" b="1" kern="10" dirty="0" err="1" smtClean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colour</a:t>
            </a:r>
            <a:r>
              <a:rPr lang="en-US" sz="3600" b="1" kern="10" dirty="0" smtClean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is missing?</a:t>
            </a:r>
            <a:endParaRPr lang="ru-RU" sz="3600" b="1" kern="10" dirty="0">
              <a:ln w="12700">
                <a:solidFill>
                  <a:schemeClr val="tx2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nimBg="1"/>
      <p:bldP spid="215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88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What </a:t>
            </a:r>
            <a:r>
              <a:rPr lang="en-US" sz="3600" b="1" kern="10" dirty="0" err="1" smtClean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colour</a:t>
            </a:r>
            <a:r>
              <a:rPr lang="en-US" sz="3600" b="1" kern="10" dirty="0" smtClean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is missing?</a:t>
            </a:r>
            <a:endParaRPr lang="ru-RU" sz="3600" b="1" kern="10" dirty="0">
              <a:ln w="12700">
                <a:solidFill>
                  <a:schemeClr val="tx2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 rot="2873352">
            <a:off x="2532857" y="1974056"/>
            <a:ext cx="1885950" cy="10652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844676" y="1174750"/>
            <a:ext cx="5365750" cy="4941888"/>
            <a:chOff x="1162" y="740"/>
            <a:chExt cx="3380" cy="3113"/>
          </a:xfrm>
        </p:grpSpPr>
        <p:sp>
          <p:nvSpPr>
            <p:cNvPr id="15365" name="Oval 13"/>
            <p:cNvSpPr>
              <a:spLocks noChangeArrowheads="1"/>
            </p:cNvSpPr>
            <p:nvPr/>
          </p:nvSpPr>
          <p:spPr bwMode="auto">
            <a:xfrm rot="19436624">
              <a:off x="1307" y="2596"/>
              <a:ext cx="1239" cy="64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5366" name="Group 21"/>
            <p:cNvGrpSpPr>
              <a:grpSpLocks/>
            </p:cNvGrpSpPr>
            <p:nvPr/>
          </p:nvGrpSpPr>
          <p:grpSpPr bwMode="auto">
            <a:xfrm>
              <a:off x="1162" y="740"/>
              <a:ext cx="3380" cy="3113"/>
              <a:chOff x="1162" y="740"/>
              <a:chExt cx="3380" cy="3113"/>
            </a:xfrm>
          </p:grpSpPr>
          <p:sp>
            <p:nvSpPr>
              <p:cNvPr id="15367" name="Oval 14"/>
              <p:cNvSpPr>
                <a:spLocks noChangeArrowheads="1"/>
              </p:cNvSpPr>
              <p:nvPr/>
            </p:nvSpPr>
            <p:spPr bwMode="auto">
              <a:xfrm rot="4007332">
                <a:off x="2632" y="2860"/>
                <a:ext cx="1188" cy="671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8" name="Oval 6"/>
              <p:cNvSpPr>
                <a:spLocks noChangeArrowheads="1"/>
              </p:cNvSpPr>
              <p:nvPr/>
            </p:nvSpPr>
            <p:spPr bwMode="auto">
              <a:xfrm rot="6480691">
                <a:off x="1946" y="2923"/>
                <a:ext cx="1188" cy="671"/>
              </a:xfrm>
              <a:prstGeom prst="ellipse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9" name="Oval 7"/>
              <p:cNvSpPr>
                <a:spLocks noChangeArrowheads="1"/>
              </p:cNvSpPr>
              <p:nvPr/>
            </p:nvSpPr>
            <p:spPr bwMode="auto">
              <a:xfrm rot="18714598">
                <a:off x="3027" y="1119"/>
                <a:ext cx="1188" cy="67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0" name="Oval 10"/>
              <p:cNvSpPr>
                <a:spLocks noChangeArrowheads="1"/>
              </p:cNvSpPr>
              <p:nvPr/>
            </p:nvSpPr>
            <p:spPr bwMode="auto">
              <a:xfrm rot="16200000">
                <a:off x="2286" y="998"/>
                <a:ext cx="1188" cy="671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1" name="Oval 12"/>
              <p:cNvSpPr>
                <a:spLocks noChangeArrowheads="1"/>
              </p:cNvSpPr>
              <p:nvPr/>
            </p:nvSpPr>
            <p:spPr bwMode="auto">
              <a:xfrm rot="187128">
                <a:off x="1162" y="1865"/>
                <a:ext cx="1239" cy="643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2" name="Oval 15"/>
              <p:cNvSpPr>
                <a:spLocks noChangeArrowheads="1"/>
              </p:cNvSpPr>
              <p:nvPr/>
            </p:nvSpPr>
            <p:spPr bwMode="auto">
              <a:xfrm rot="1718025">
                <a:off x="3303" y="2588"/>
                <a:ext cx="1239" cy="64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3" name="Oval 16"/>
              <p:cNvSpPr>
                <a:spLocks noChangeArrowheads="1"/>
              </p:cNvSpPr>
              <p:nvPr/>
            </p:nvSpPr>
            <p:spPr bwMode="auto">
              <a:xfrm rot="21203825">
                <a:off x="3135" y="1850"/>
                <a:ext cx="1239" cy="6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4" name="AutoShape 17"/>
              <p:cNvSpPr>
                <a:spLocks noChangeArrowheads="1"/>
              </p:cNvSpPr>
              <p:nvPr/>
            </p:nvSpPr>
            <p:spPr bwMode="auto">
              <a:xfrm>
                <a:off x="2400" y="1920"/>
                <a:ext cx="930" cy="842"/>
              </a:xfrm>
              <a:prstGeom prst="smileyFace">
                <a:avLst>
                  <a:gd name="adj" fmla="val 4653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Oval 5"/>
          <p:cNvSpPr>
            <a:spLocks noChangeArrowheads="1"/>
          </p:cNvSpPr>
          <p:nvPr/>
        </p:nvSpPr>
        <p:spPr bwMode="auto">
          <a:xfrm rot="6480691">
            <a:off x="2899569" y="4925219"/>
            <a:ext cx="1885950" cy="1065212"/>
          </a:xfrm>
          <a:prstGeom prst="ellipse">
            <a:avLst/>
          </a:pr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 rot="-2885402">
            <a:off x="4560888" y="2120900"/>
            <a:ext cx="1885950" cy="10636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52600" y="1295400"/>
            <a:ext cx="5410200" cy="5029200"/>
            <a:chOff x="1056" y="336"/>
            <a:chExt cx="3408" cy="3168"/>
          </a:xfrm>
        </p:grpSpPr>
        <p:grpSp>
          <p:nvGrpSpPr>
            <p:cNvPr id="16390" name="Group 8"/>
            <p:cNvGrpSpPr>
              <a:grpSpLocks/>
            </p:cNvGrpSpPr>
            <p:nvPr/>
          </p:nvGrpSpPr>
          <p:grpSpPr bwMode="auto">
            <a:xfrm>
              <a:off x="1056" y="336"/>
              <a:ext cx="3408" cy="3168"/>
              <a:chOff x="1056" y="384"/>
              <a:chExt cx="3408" cy="3168"/>
            </a:xfrm>
          </p:grpSpPr>
          <p:sp>
            <p:nvSpPr>
              <p:cNvPr id="16392" name="Oval 9"/>
              <p:cNvSpPr>
                <a:spLocks noChangeArrowheads="1"/>
              </p:cNvSpPr>
              <p:nvPr/>
            </p:nvSpPr>
            <p:spPr bwMode="auto">
              <a:xfrm rot="-5400000">
                <a:off x="2141" y="642"/>
                <a:ext cx="1188" cy="671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3" name="Oval 10"/>
              <p:cNvSpPr>
                <a:spLocks noChangeArrowheads="1"/>
              </p:cNvSpPr>
              <p:nvPr/>
            </p:nvSpPr>
            <p:spPr bwMode="auto">
              <a:xfrm rot="2873352">
                <a:off x="1452" y="907"/>
                <a:ext cx="1188" cy="67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4" name="Oval 11"/>
              <p:cNvSpPr>
                <a:spLocks noChangeArrowheads="1"/>
              </p:cNvSpPr>
              <p:nvPr/>
            </p:nvSpPr>
            <p:spPr bwMode="auto">
              <a:xfrm rot="187128">
                <a:off x="1056" y="1523"/>
                <a:ext cx="1239" cy="643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5" name="Oval 12"/>
              <p:cNvSpPr>
                <a:spLocks noChangeArrowheads="1"/>
              </p:cNvSpPr>
              <p:nvPr/>
            </p:nvSpPr>
            <p:spPr bwMode="auto">
              <a:xfrm rot="-2163376">
                <a:off x="1186" y="2192"/>
                <a:ext cx="1239" cy="643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6" name="Oval 13"/>
              <p:cNvSpPr>
                <a:spLocks noChangeArrowheads="1"/>
              </p:cNvSpPr>
              <p:nvPr/>
            </p:nvSpPr>
            <p:spPr bwMode="auto">
              <a:xfrm rot="4007332">
                <a:off x="2554" y="2622"/>
                <a:ext cx="1188" cy="671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7" name="Oval 14"/>
              <p:cNvSpPr>
                <a:spLocks noChangeArrowheads="1"/>
              </p:cNvSpPr>
              <p:nvPr/>
            </p:nvSpPr>
            <p:spPr bwMode="auto">
              <a:xfrm rot="1718025">
                <a:off x="3085" y="2156"/>
                <a:ext cx="1239" cy="64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8" name="Oval 15"/>
              <p:cNvSpPr>
                <a:spLocks noChangeArrowheads="1"/>
              </p:cNvSpPr>
              <p:nvPr/>
            </p:nvSpPr>
            <p:spPr bwMode="auto">
              <a:xfrm rot="-396175">
                <a:off x="3225" y="1486"/>
                <a:ext cx="1239" cy="6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6391" name="AutoShape 16"/>
            <p:cNvSpPr>
              <a:spLocks noChangeArrowheads="1"/>
            </p:cNvSpPr>
            <p:nvPr/>
          </p:nvSpPr>
          <p:spPr bwMode="auto">
            <a:xfrm>
              <a:off x="2256" y="1536"/>
              <a:ext cx="930" cy="842"/>
            </a:xfrm>
            <a:prstGeom prst="smileyFace">
              <a:avLst>
                <a:gd name="adj" fmla="val 4653"/>
              </a:avLst>
            </a:prstGeom>
            <a:gradFill rotWithShape="1">
              <a:gsLst>
                <a:gs pos="0">
                  <a:srgbClr val="DDDDDD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389" name="WordArt 17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88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What is missing?</a:t>
            </a:r>
            <a:endParaRPr lang="ru-RU" sz="3600" b="1" kern="10">
              <a:ln w="12700">
                <a:solidFill>
                  <a:schemeClr val="tx2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missing letters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400" b="1" dirty="0" err="1" smtClean="0">
                <a:solidFill>
                  <a:srgbClr val="FFC000"/>
                </a:solidFill>
              </a:rPr>
              <a:t>Y_llo</a:t>
            </a:r>
            <a:r>
              <a:rPr lang="en-US" sz="5400" b="1" dirty="0" smtClean="0">
                <a:solidFill>
                  <a:srgbClr val="FFC000"/>
                </a:solidFill>
              </a:rPr>
              <a:t>_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00B050"/>
                </a:solidFill>
              </a:rPr>
              <a:t>Gr</a:t>
            </a:r>
            <a:r>
              <a:rPr lang="ru-RU" sz="5400" b="1" smtClean="0">
                <a:solidFill>
                  <a:srgbClr val="00B050"/>
                </a:solidFill>
              </a:rPr>
              <a:t>_ </a:t>
            </a:r>
            <a:r>
              <a:rPr lang="en-US" sz="5400" b="1" smtClean="0">
                <a:solidFill>
                  <a:srgbClr val="00B050"/>
                </a:solidFill>
              </a:rPr>
              <a:t>_n</a:t>
            </a:r>
            <a:endParaRPr lang="en-US" sz="54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5400" b="1" dirty="0" err="1" smtClean="0">
                <a:solidFill>
                  <a:srgbClr val="7030A0"/>
                </a:solidFill>
              </a:rPr>
              <a:t>Pu_pl</a:t>
            </a:r>
            <a:r>
              <a:rPr lang="en-US" sz="5400" b="1" dirty="0" smtClean="0">
                <a:solidFill>
                  <a:srgbClr val="7030A0"/>
                </a:solidFill>
              </a:rPr>
              <a:t>_</a:t>
            </a:r>
          </a:p>
          <a:p>
            <a:pPr marL="0" indent="0" algn="ctr">
              <a:buNone/>
            </a:pPr>
            <a:r>
              <a:rPr lang="en-US" sz="5400" b="1" dirty="0" err="1" smtClean="0">
                <a:solidFill>
                  <a:srgbClr val="FFC000"/>
                </a:solidFill>
              </a:rPr>
              <a:t>O_an_e</a:t>
            </a:r>
            <a:endParaRPr lang="en-US" sz="5400" b="1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en-US" sz="5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P_n</a:t>
            </a: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_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316271"/>
      </p:ext>
    </p:extLst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the missing letters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_</a:t>
            </a:r>
            <a:r>
              <a:rPr lang="en-US" sz="5400" b="1" dirty="0" err="1" smtClean="0">
                <a:solidFill>
                  <a:srgbClr val="0070C0"/>
                </a:solidFill>
              </a:rPr>
              <a:t>lu</a:t>
            </a:r>
            <a:r>
              <a:rPr lang="en-US" sz="5400" b="1" dirty="0" smtClean="0">
                <a:solidFill>
                  <a:srgbClr val="0070C0"/>
                </a:solidFill>
              </a:rPr>
              <a:t>_</a:t>
            </a:r>
          </a:p>
          <a:p>
            <a:pPr marL="0" indent="0" algn="ctr">
              <a:buNone/>
            </a:pPr>
            <a:r>
              <a:rPr lang="en-US" sz="5400" b="1" dirty="0" err="1" smtClean="0">
                <a:solidFill>
                  <a:srgbClr val="FF0000"/>
                </a:solidFill>
              </a:rPr>
              <a:t>R_d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B_o_n</a:t>
            </a:r>
            <a:endParaRPr lang="en-US" sz="5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b="1" dirty="0" err="1" smtClean="0">
                <a:solidFill>
                  <a:schemeClr val="bg1">
                    <a:lumMod val="65000"/>
                  </a:schemeClr>
                </a:solidFill>
              </a:rPr>
              <a:t>Gr_y</a:t>
            </a:r>
            <a:endParaRPr lang="en-US" sz="54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5400" b="1" dirty="0" err="1" smtClean="0"/>
              <a:t>Bl_c</a:t>
            </a:r>
            <a:r>
              <a:rPr lang="en-US" sz="5400" b="1" dirty="0" smtClean="0"/>
              <a:t>_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512981837"/>
      </p:ext>
    </p:extLst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2895600" y="685800"/>
            <a:ext cx="2571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Colour sums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33400" y="2819400"/>
            <a:ext cx="1371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438400" y="28194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4419600" y="28194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4419600" y="17526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33400" y="17526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438400" y="1752600"/>
            <a:ext cx="1371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Rectangle 12"/>
          <p:cNvSpPr>
            <a:spLocks noChangeArrowheads="1"/>
          </p:cNvSpPr>
          <p:nvPr/>
        </p:nvSpPr>
        <p:spPr bwMode="auto">
          <a:xfrm>
            <a:off x="4419600" y="39624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514600" y="39624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33400" y="3962400"/>
            <a:ext cx="13716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33400" y="5105400"/>
            <a:ext cx="13716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514600" y="51054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419600" y="5105400"/>
            <a:ext cx="1371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7423" name="Rectangle 18"/>
          <p:cNvSpPr>
            <a:spLocks noChangeArrowheads="1"/>
          </p:cNvSpPr>
          <p:nvPr/>
        </p:nvSpPr>
        <p:spPr bwMode="auto">
          <a:xfrm>
            <a:off x="6629400" y="51054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67" name="WordArt 19"/>
          <p:cNvSpPr>
            <a:spLocks noChangeArrowheads="1" noChangeShapeType="1" noTextEdit="1"/>
          </p:cNvSpPr>
          <p:nvPr/>
        </p:nvSpPr>
        <p:spPr bwMode="auto">
          <a:xfrm>
            <a:off x="1981200" y="17526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7668" name="WordArt 20"/>
          <p:cNvSpPr>
            <a:spLocks noChangeArrowheads="1" noChangeShapeType="1" noTextEdit="1"/>
          </p:cNvSpPr>
          <p:nvPr/>
        </p:nvSpPr>
        <p:spPr bwMode="auto">
          <a:xfrm>
            <a:off x="1981200" y="28194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7669" name="WordArt 21"/>
          <p:cNvSpPr>
            <a:spLocks noChangeArrowheads="1" noChangeShapeType="1" noTextEdit="1"/>
          </p:cNvSpPr>
          <p:nvPr/>
        </p:nvSpPr>
        <p:spPr bwMode="auto">
          <a:xfrm>
            <a:off x="2057400" y="39624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7670" name="WordArt 22"/>
          <p:cNvSpPr>
            <a:spLocks noChangeArrowheads="1" noChangeShapeType="1" noTextEdit="1"/>
          </p:cNvSpPr>
          <p:nvPr/>
        </p:nvSpPr>
        <p:spPr bwMode="auto">
          <a:xfrm>
            <a:off x="2057400" y="51054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7671" name="WordArt 23"/>
          <p:cNvSpPr>
            <a:spLocks noChangeArrowheads="1" noChangeShapeType="1" noTextEdit="1"/>
          </p:cNvSpPr>
          <p:nvPr/>
        </p:nvSpPr>
        <p:spPr bwMode="auto">
          <a:xfrm>
            <a:off x="3962400" y="51054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27672" name="WordArt 24"/>
          <p:cNvSpPr>
            <a:spLocks noChangeArrowheads="1" noChangeShapeType="1" noTextEdit="1"/>
          </p:cNvSpPr>
          <p:nvPr/>
        </p:nvSpPr>
        <p:spPr bwMode="auto">
          <a:xfrm>
            <a:off x="3962400" y="18288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27673" name="WordArt 25"/>
          <p:cNvSpPr>
            <a:spLocks noChangeArrowheads="1" noChangeShapeType="1" noTextEdit="1"/>
          </p:cNvSpPr>
          <p:nvPr/>
        </p:nvSpPr>
        <p:spPr bwMode="auto">
          <a:xfrm>
            <a:off x="3962400" y="2895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27674" name="WordArt 26"/>
          <p:cNvSpPr>
            <a:spLocks noChangeArrowheads="1" noChangeShapeType="1" noTextEdit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27675" name="WordArt 27"/>
          <p:cNvSpPr>
            <a:spLocks noChangeArrowheads="1" noChangeShapeType="1" noTextEdit="1"/>
          </p:cNvSpPr>
          <p:nvPr/>
        </p:nvSpPr>
        <p:spPr bwMode="auto">
          <a:xfrm>
            <a:off x="6019800" y="5181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17434" name="WordArt 29"/>
          <p:cNvSpPr>
            <a:spLocks noChangeArrowheads="1" noChangeShapeType="1" noTextEdit="1"/>
          </p:cNvSpPr>
          <p:nvPr/>
        </p:nvSpPr>
        <p:spPr bwMode="auto">
          <a:xfrm>
            <a:off x="4953000" y="2819400"/>
            <a:ext cx="2762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7435" name="WordArt 30"/>
          <p:cNvSpPr>
            <a:spLocks noChangeArrowheads="1" noChangeShapeType="1" noTextEdit="1"/>
          </p:cNvSpPr>
          <p:nvPr/>
        </p:nvSpPr>
        <p:spPr bwMode="auto">
          <a:xfrm>
            <a:off x="4981575" y="3962400"/>
            <a:ext cx="2762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17436" name="WordArt 31"/>
          <p:cNvSpPr>
            <a:spLocks noChangeArrowheads="1" noChangeShapeType="1" noTextEdit="1"/>
          </p:cNvSpPr>
          <p:nvPr/>
        </p:nvSpPr>
        <p:spPr bwMode="auto">
          <a:xfrm>
            <a:off x="7162800" y="5105400"/>
            <a:ext cx="2762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27680" name="WordArt 32"/>
          <p:cNvSpPr>
            <a:spLocks noChangeArrowheads="1" noChangeShapeType="1" noTextEdit="1"/>
          </p:cNvSpPr>
          <p:nvPr/>
        </p:nvSpPr>
        <p:spPr bwMode="auto">
          <a:xfrm>
            <a:off x="590550" y="1828800"/>
            <a:ext cx="1238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yellow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7681" name="WordArt 33"/>
          <p:cNvSpPr>
            <a:spLocks noChangeArrowheads="1" noChangeShapeType="1" noTextEdit="1"/>
          </p:cNvSpPr>
          <p:nvPr/>
        </p:nvSpPr>
        <p:spPr bwMode="auto">
          <a:xfrm>
            <a:off x="2514600" y="2895600"/>
            <a:ext cx="1238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yellow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7682" name="WordArt 34"/>
          <p:cNvSpPr>
            <a:spLocks noChangeArrowheads="1" noChangeShapeType="1" noTextEdit="1"/>
          </p:cNvSpPr>
          <p:nvPr/>
        </p:nvSpPr>
        <p:spPr bwMode="auto">
          <a:xfrm>
            <a:off x="2571750" y="5181600"/>
            <a:ext cx="12382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yellow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7683" name="WordArt 35"/>
          <p:cNvSpPr>
            <a:spLocks noChangeArrowheads="1" noChangeShapeType="1" noTextEdit="1"/>
          </p:cNvSpPr>
          <p:nvPr/>
        </p:nvSpPr>
        <p:spPr bwMode="auto">
          <a:xfrm>
            <a:off x="838200" y="2819400"/>
            <a:ext cx="666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red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7684" name="WordArt 36"/>
          <p:cNvSpPr>
            <a:spLocks noChangeArrowheads="1" noChangeShapeType="1" noTextEdit="1"/>
          </p:cNvSpPr>
          <p:nvPr/>
        </p:nvSpPr>
        <p:spPr bwMode="auto">
          <a:xfrm>
            <a:off x="838200" y="5105400"/>
            <a:ext cx="666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red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7685" name="WordArt 37"/>
          <p:cNvSpPr>
            <a:spLocks noChangeArrowheads="1" noChangeShapeType="1" noTextEdit="1"/>
          </p:cNvSpPr>
          <p:nvPr/>
        </p:nvSpPr>
        <p:spPr bwMode="auto">
          <a:xfrm>
            <a:off x="2667000" y="1752600"/>
            <a:ext cx="8667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blue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7686" name="WordArt 38"/>
          <p:cNvSpPr>
            <a:spLocks noChangeArrowheads="1" noChangeShapeType="1" noTextEdit="1"/>
          </p:cNvSpPr>
          <p:nvPr/>
        </p:nvSpPr>
        <p:spPr bwMode="auto">
          <a:xfrm>
            <a:off x="4724400" y="5105400"/>
            <a:ext cx="8667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blue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27687" name="WordArt 39"/>
          <p:cNvSpPr>
            <a:spLocks noChangeArrowheads="1" noChangeShapeType="1" noTextEdit="1"/>
          </p:cNvSpPr>
          <p:nvPr/>
        </p:nvSpPr>
        <p:spPr bwMode="auto">
          <a:xfrm>
            <a:off x="685800" y="3962400"/>
            <a:ext cx="1066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black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7688" name="WordArt 40"/>
          <p:cNvSpPr>
            <a:spLocks noChangeArrowheads="1" noChangeShapeType="1" noTextEdit="1"/>
          </p:cNvSpPr>
          <p:nvPr/>
        </p:nvSpPr>
        <p:spPr bwMode="auto">
          <a:xfrm>
            <a:off x="2667000" y="3962400"/>
            <a:ext cx="1047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white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20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2000"/>
                                        <p:tgtEl>
                                          <p:spTgt spid="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20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20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20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2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4" grpId="0" animBg="1"/>
      <p:bldP spid="27655" grpId="0" animBg="1"/>
      <p:bldP spid="27658" grpId="0" animBg="1"/>
      <p:bldP spid="27659" grpId="0" animBg="1"/>
      <p:bldP spid="27661" grpId="0" animBg="1"/>
      <p:bldP spid="27662" grpId="0" animBg="1"/>
      <p:bldP spid="27663" grpId="0" animBg="1"/>
      <p:bldP spid="27664" grpId="0" animBg="1"/>
      <p:bldP spid="27665" grpId="0" animBg="1"/>
      <p:bldP spid="27667" grpId="0" animBg="1"/>
      <p:bldP spid="27668" grpId="0" animBg="1"/>
      <p:bldP spid="27669" grpId="0" animBg="1"/>
      <p:bldP spid="27670" grpId="0" animBg="1"/>
      <p:bldP spid="27671" grpId="0" animBg="1"/>
      <p:bldP spid="27672" grpId="0" animBg="1"/>
      <p:bldP spid="27673" grpId="0" animBg="1"/>
      <p:bldP spid="27674" grpId="0" animBg="1"/>
      <p:bldP spid="27675" grpId="0" animBg="1"/>
      <p:bldP spid="27680" grpId="0" animBg="1"/>
      <p:bldP spid="27681" grpId="0" animBg="1"/>
      <p:bldP spid="27682" grpId="0" animBg="1"/>
      <p:bldP spid="27683" grpId="0" animBg="1"/>
      <p:bldP spid="27684" grpId="0" animBg="1"/>
      <p:bldP spid="27685" grpId="0" animBg="1"/>
      <p:bldP spid="27686" grpId="0" animBg="1"/>
      <p:bldP spid="27687" grpId="0" animBg="1"/>
      <p:bldP spid="2768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2895600" y="685800"/>
            <a:ext cx="25717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Colour sums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1981200" y="17526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981200" y="28194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2057400" y="39624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2057400" y="51054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3962400" y="5105400"/>
            <a:ext cx="3619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+</a:t>
            </a: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3962400" y="18288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3962400" y="2895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18442" name="WordArt 10"/>
          <p:cNvSpPr>
            <a:spLocks noChangeArrowheads="1" noChangeShapeType="1" noTextEdit="1"/>
          </p:cNvSpPr>
          <p:nvPr/>
        </p:nvSpPr>
        <p:spPr bwMode="auto">
          <a:xfrm>
            <a:off x="3962400" y="4038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</a:t>
            </a:r>
          </a:p>
        </p:txBody>
      </p:sp>
      <p:sp>
        <p:nvSpPr>
          <p:cNvPr id="18443" name="WordArt 11"/>
          <p:cNvSpPr>
            <a:spLocks noChangeArrowheads="1" noChangeShapeType="1" noTextEdit="1"/>
          </p:cNvSpPr>
          <p:nvPr/>
        </p:nvSpPr>
        <p:spPr bwMode="auto">
          <a:xfrm>
            <a:off x="6019800" y="5181600"/>
            <a:ext cx="381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=</a:t>
            </a:r>
          </a:p>
        </p:txBody>
      </p:sp>
      <p:grpSp>
        <p:nvGrpSpPr>
          <p:cNvPr id="18444" name="Group 12"/>
          <p:cNvGrpSpPr>
            <a:grpSpLocks/>
          </p:cNvGrpSpPr>
          <p:nvPr/>
        </p:nvGrpSpPr>
        <p:grpSpPr bwMode="auto">
          <a:xfrm>
            <a:off x="533400" y="1752600"/>
            <a:ext cx="1371600" cy="609600"/>
            <a:chOff x="336" y="1104"/>
            <a:chExt cx="864" cy="384"/>
          </a:xfrm>
        </p:grpSpPr>
        <p:sp>
          <p:nvSpPr>
            <p:cNvPr id="18481" name="Rectangle 13"/>
            <p:cNvSpPr>
              <a:spLocks noChangeArrowheads="1"/>
            </p:cNvSpPr>
            <p:nvPr/>
          </p:nvSpPr>
          <p:spPr bwMode="auto">
            <a:xfrm>
              <a:off x="336" y="1104"/>
              <a:ext cx="86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72" y="1152"/>
              <a:ext cx="78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yellow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8445" name="Group 15"/>
          <p:cNvGrpSpPr>
            <a:grpSpLocks/>
          </p:cNvGrpSpPr>
          <p:nvPr/>
        </p:nvGrpSpPr>
        <p:grpSpPr bwMode="auto">
          <a:xfrm>
            <a:off x="2438400" y="2819400"/>
            <a:ext cx="1371600" cy="609600"/>
            <a:chOff x="1536" y="1776"/>
            <a:chExt cx="864" cy="384"/>
          </a:xfrm>
        </p:grpSpPr>
        <p:sp>
          <p:nvSpPr>
            <p:cNvPr id="18479" name="Rectangle 16"/>
            <p:cNvSpPr>
              <a:spLocks noChangeArrowheads="1"/>
            </p:cNvSpPr>
            <p:nvPr/>
          </p:nvSpPr>
          <p:spPr bwMode="auto">
            <a:xfrm>
              <a:off x="1536" y="1776"/>
              <a:ext cx="86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80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584" y="1824"/>
              <a:ext cx="78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yellow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8446" name="Group 18"/>
          <p:cNvGrpSpPr>
            <a:grpSpLocks/>
          </p:cNvGrpSpPr>
          <p:nvPr/>
        </p:nvGrpSpPr>
        <p:grpSpPr bwMode="auto">
          <a:xfrm>
            <a:off x="2514600" y="5105400"/>
            <a:ext cx="1371600" cy="609600"/>
            <a:chOff x="1584" y="3216"/>
            <a:chExt cx="864" cy="384"/>
          </a:xfrm>
        </p:grpSpPr>
        <p:sp>
          <p:nvSpPr>
            <p:cNvPr id="18477" name="Rectangle 19"/>
            <p:cNvSpPr>
              <a:spLocks noChangeArrowheads="1"/>
            </p:cNvSpPr>
            <p:nvPr/>
          </p:nvSpPr>
          <p:spPr bwMode="auto">
            <a:xfrm>
              <a:off x="1584" y="3216"/>
              <a:ext cx="864" cy="38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620" y="3264"/>
              <a:ext cx="78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yellow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8447" name="Group 21"/>
          <p:cNvGrpSpPr>
            <a:grpSpLocks/>
          </p:cNvGrpSpPr>
          <p:nvPr/>
        </p:nvGrpSpPr>
        <p:grpSpPr bwMode="auto">
          <a:xfrm>
            <a:off x="533400" y="2819400"/>
            <a:ext cx="1371600" cy="609600"/>
            <a:chOff x="336" y="1776"/>
            <a:chExt cx="864" cy="384"/>
          </a:xfrm>
        </p:grpSpPr>
        <p:sp>
          <p:nvSpPr>
            <p:cNvPr id="18475" name="Rectangle 22"/>
            <p:cNvSpPr>
              <a:spLocks noChangeArrowheads="1"/>
            </p:cNvSpPr>
            <p:nvPr/>
          </p:nvSpPr>
          <p:spPr bwMode="auto">
            <a:xfrm>
              <a:off x="336" y="1776"/>
              <a:ext cx="86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6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528" y="1776"/>
              <a:ext cx="42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red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8448" name="Group 24"/>
          <p:cNvGrpSpPr>
            <a:grpSpLocks/>
          </p:cNvGrpSpPr>
          <p:nvPr/>
        </p:nvGrpSpPr>
        <p:grpSpPr bwMode="auto">
          <a:xfrm>
            <a:off x="533400" y="5105400"/>
            <a:ext cx="1371600" cy="609600"/>
            <a:chOff x="336" y="3216"/>
            <a:chExt cx="864" cy="384"/>
          </a:xfrm>
        </p:grpSpPr>
        <p:sp>
          <p:nvSpPr>
            <p:cNvPr id="18473" name="Rectangle 25"/>
            <p:cNvSpPr>
              <a:spLocks noChangeArrowheads="1"/>
            </p:cNvSpPr>
            <p:nvPr/>
          </p:nvSpPr>
          <p:spPr bwMode="auto">
            <a:xfrm>
              <a:off x="336" y="3216"/>
              <a:ext cx="864" cy="38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4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528" y="3216"/>
              <a:ext cx="42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red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8449" name="Group 27"/>
          <p:cNvGrpSpPr>
            <a:grpSpLocks/>
          </p:cNvGrpSpPr>
          <p:nvPr/>
        </p:nvGrpSpPr>
        <p:grpSpPr bwMode="auto">
          <a:xfrm>
            <a:off x="2438400" y="1752600"/>
            <a:ext cx="1371600" cy="609600"/>
            <a:chOff x="1536" y="1104"/>
            <a:chExt cx="864" cy="384"/>
          </a:xfrm>
        </p:grpSpPr>
        <p:sp>
          <p:nvSpPr>
            <p:cNvPr id="18471" name="Rectangle 28"/>
            <p:cNvSpPr>
              <a:spLocks noChangeArrowheads="1"/>
            </p:cNvSpPr>
            <p:nvPr/>
          </p:nvSpPr>
          <p:spPr bwMode="auto">
            <a:xfrm>
              <a:off x="1536" y="1104"/>
              <a:ext cx="864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72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680" y="1104"/>
              <a:ext cx="546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blue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</p:grpSp>
      <p:grpSp>
        <p:nvGrpSpPr>
          <p:cNvPr id="18450" name="Group 30"/>
          <p:cNvGrpSpPr>
            <a:grpSpLocks/>
          </p:cNvGrpSpPr>
          <p:nvPr/>
        </p:nvGrpSpPr>
        <p:grpSpPr bwMode="auto">
          <a:xfrm>
            <a:off x="4419600" y="5105400"/>
            <a:ext cx="1371600" cy="609600"/>
            <a:chOff x="2784" y="3216"/>
            <a:chExt cx="864" cy="384"/>
          </a:xfrm>
        </p:grpSpPr>
        <p:sp>
          <p:nvSpPr>
            <p:cNvPr id="18469" name="Rectangle 31"/>
            <p:cNvSpPr>
              <a:spLocks noChangeArrowheads="1"/>
            </p:cNvSpPr>
            <p:nvPr/>
          </p:nvSpPr>
          <p:spPr bwMode="auto">
            <a:xfrm>
              <a:off x="2784" y="3216"/>
              <a:ext cx="864" cy="38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8470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976" y="3216"/>
              <a:ext cx="546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blue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8451" name="Group 33"/>
          <p:cNvGrpSpPr>
            <a:grpSpLocks/>
          </p:cNvGrpSpPr>
          <p:nvPr/>
        </p:nvGrpSpPr>
        <p:grpSpPr bwMode="auto">
          <a:xfrm>
            <a:off x="533400" y="3962400"/>
            <a:ext cx="1371600" cy="609600"/>
            <a:chOff x="336" y="2496"/>
            <a:chExt cx="864" cy="384"/>
          </a:xfrm>
        </p:grpSpPr>
        <p:sp>
          <p:nvSpPr>
            <p:cNvPr id="18467" name="Rectangle 34"/>
            <p:cNvSpPr>
              <a:spLocks noChangeArrowheads="1"/>
            </p:cNvSpPr>
            <p:nvPr/>
          </p:nvSpPr>
          <p:spPr bwMode="auto">
            <a:xfrm>
              <a:off x="336" y="2496"/>
              <a:ext cx="864" cy="38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8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432" y="2496"/>
              <a:ext cx="672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"/>
                  <a:cs typeface="Arial"/>
                </a:rPr>
                <a:t>black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8452" name="Group 36"/>
          <p:cNvGrpSpPr>
            <a:grpSpLocks/>
          </p:cNvGrpSpPr>
          <p:nvPr/>
        </p:nvGrpSpPr>
        <p:grpSpPr bwMode="auto">
          <a:xfrm>
            <a:off x="2514600" y="3962400"/>
            <a:ext cx="1371600" cy="609600"/>
            <a:chOff x="1584" y="2496"/>
            <a:chExt cx="864" cy="384"/>
          </a:xfrm>
        </p:grpSpPr>
        <p:sp>
          <p:nvSpPr>
            <p:cNvPr id="18465" name="Rectangle 37"/>
            <p:cNvSpPr>
              <a:spLocks noChangeArrowheads="1"/>
            </p:cNvSpPr>
            <p:nvPr/>
          </p:nvSpPr>
          <p:spPr bwMode="auto">
            <a:xfrm>
              <a:off x="1584" y="2496"/>
              <a:ext cx="864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6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680" y="2496"/>
              <a:ext cx="66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"/>
                  <a:cs typeface="Arial"/>
                </a:rPr>
                <a:t>white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4419600" y="1752600"/>
            <a:ext cx="1371600" cy="609600"/>
            <a:chOff x="2784" y="1104"/>
            <a:chExt cx="864" cy="384"/>
          </a:xfrm>
        </p:grpSpPr>
        <p:sp>
          <p:nvSpPr>
            <p:cNvPr id="18463" name="Rectangle 40"/>
            <p:cNvSpPr>
              <a:spLocks noChangeArrowheads="1"/>
            </p:cNvSpPr>
            <p:nvPr/>
          </p:nvSpPr>
          <p:spPr bwMode="auto">
            <a:xfrm>
              <a:off x="2784" y="1104"/>
              <a:ext cx="864" cy="384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4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2832" y="1158"/>
              <a:ext cx="744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green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4419600" y="2819400"/>
            <a:ext cx="1371600" cy="609600"/>
            <a:chOff x="2784" y="1776"/>
            <a:chExt cx="864" cy="384"/>
          </a:xfrm>
        </p:grpSpPr>
        <p:sp>
          <p:nvSpPr>
            <p:cNvPr id="18461" name="Rectangle 43"/>
            <p:cNvSpPr>
              <a:spLocks noChangeArrowheads="1"/>
            </p:cNvSpPr>
            <p:nvPr/>
          </p:nvSpPr>
          <p:spPr bwMode="auto">
            <a:xfrm>
              <a:off x="2784" y="1776"/>
              <a:ext cx="864" cy="384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2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2832" y="1824"/>
              <a:ext cx="768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orange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</p:grpSp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4419600" y="3962400"/>
            <a:ext cx="1371600" cy="609600"/>
            <a:chOff x="2784" y="2496"/>
            <a:chExt cx="864" cy="384"/>
          </a:xfrm>
        </p:grpSpPr>
        <p:sp>
          <p:nvSpPr>
            <p:cNvPr id="18459" name="Rectangle 46"/>
            <p:cNvSpPr>
              <a:spLocks noChangeArrowheads="1"/>
            </p:cNvSpPr>
            <p:nvPr/>
          </p:nvSpPr>
          <p:spPr bwMode="auto">
            <a:xfrm>
              <a:off x="2784" y="2496"/>
              <a:ext cx="864" cy="384"/>
            </a:xfrm>
            <a:prstGeom prst="rect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0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2928" y="2544"/>
              <a:ext cx="558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grey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6629400" y="5105400"/>
            <a:ext cx="1371600" cy="609600"/>
            <a:chOff x="4176" y="3216"/>
            <a:chExt cx="864" cy="384"/>
          </a:xfrm>
        </p:grpSpPr>
        <p:sp>
          <p:nvSpPr>
            <p:cNvPr id="18457" name="Rectangle 49"/>
            <p:cNvSpPr>
              <a:spLocks noChangeArrowheads="1"/>
            </p:cNvSpPr>
            <p:nvPr/>
          </p:nvSpPr>
          <p:spPr bwMode="auto">
            <a:xfrm>
              <a:off x="4176" y="3216"/>
              <a:ext cx="864" cy="384"/>
            </a:xfrm>
            <a:prstGeom prst="rect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8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4212" y="3216"/>
              <a:ext cx="780" cy="33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latin typeface="Arial"/>
                  <a:cs typeface="Arial"/>
                </a:rPr>
                <a:t>brown</a:t>
              </a:r>
              <a:endPara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endParaRPr>
            </a:p>
          </p:txBody>
        </p:sp>
      </p:grpSp>
    </p:spTree>
  </p:cSld>
  <p:clrMapOvr>
    <a:masterClrMapping/>
  </p:clrMapOvr>
  <p:transition spd="med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гулжан видео уздик сабак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28662" y="928670"/>
            <a:ext cx="7199660" cy="5076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000232" y="2714620"/>
            <a:ext cx="5357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video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0C0C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5" name="Picture 9" descr="f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0"/>
            <a:ext cx="2438400" cy="16764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4584" name="Picture 8" descr="f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971800"/>
            <a:ext cx="2590800" cy="17526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64674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Do you know flags and colours?</a:t>
            </a:r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4583" name="Picture 7" descr="f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1295400"/>
            <a:ext cx="2879725" cy="143668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4596" name="WordArt 20"/>
          <p:cNvSpPr>
            <a:spLocks noChangeArrowheads="1" noChangeShapeType="1" noTextEdit="1"/>
          </p:cNvSpPr>
          <p:nvPr/>
        </p:nvSpPr>
        <p:spPr bwMode="auto">
          <a:xfrm>
            <a:off x="2819401" y="2438400"/>
            <a:ext cx="1447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"/>
              <a:cs typeface="Arial"/>
            </a:endParaRPr>
          </a:p>
        </p:txBody>
      </p:sp>
      <p:pic>
        <p:nvPicPr>
          <p:cNvPr id="18" name="Picture 8" descr="флаг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5105400"/>
            <a:ext cx="2743200" cy="1600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026" name="Picture 2" descr="C:\Users\user\Desktop\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2895600"/>
            <a:ext cx="2657475" cy="18288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9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DDDDD"/>
            </a:gs>
            <a:gs pos="100000">
              <a:srgbClr val="BFA0F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5000" y="1524001"/>
            <a:ext cx="58674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00"/>
                </a:solidFill>
                <a:latin typeface="Times New Roman" pitchFamily="18" charset="0"/>
                <a:cs typeface="Times New Roman" pitchFamily="18" charset="0"/>
              </a:rPr>
              <a:t>Homework </a:t>
            </a:r>
          </a:p>
          <a:p>
            <a:pPr algn="ctr"/>
            <a:r>
              <a:rPr lang="en-US" sz="4000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8000"/>
                </a:solidFill>
                <a:latin typeface="Times New Roman" pitchFamily="18" charset="0"/>
                <a:cs typeface="Times New Roman" pitchFamily="18" charset="0"/>
              </a:rPr>
              <a:t>Exercise 9 on page 165</a:t>
            </a:r>
          </a:p>
          <a:p>
            <a:pPr algn="ctr"/>
            <a:endParaRPr lang="en-US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808000"/>
              </a:solidFill>
              <a:latin typeface="Arial"/>
              <a:cs typeface="Arial"/>
            </a:endParaRPr>
          </a:p>
          <a:p>
            <a:pPr algn="ctr"/>
            <a:endParaRPr lang="en-US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808000"/>
              </a:solidFill>
              <a:latin typeface="Arial"/>
              <a:cs typeface="Arial"/>
            </a:endParaRPr>
          </a:p>
          <a:p>
            <a:pPr algn="ctr"/>
            <a:endParaRPr lang="ru-RU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808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736515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Brown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 green, blue and white,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Blue and white, blue and white,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Brown and green and blue and white,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Red and black and yellow.</a:t>
            </a: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914400" y="4191000"/>
            <a:ext cx="1371600" cy="609600"/>
          </a:xfrm>
          <a:prstGeom prst="flowChartProcess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057400" y="5029200"/>
            <a:ext cx="1371600" cy="609600"/>
          </a:xfrm>
          <a:prstGeom prst="flowChart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3810000" y="5791200"/>
            <a:ext cx="1371600" cy="609600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5638800" y="5029200"/>
            <a:ext cx="1371600" cy="609600"/>
          </a:xfrm>
          <a:prstGeom prst="flowChartProcess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6858000" y="4114800"/>
            <a:ext cx="1371600" cy="609600"/>
          </a:xfrm>
          <a:prstGeom prst="flowChartProcess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28600" y="3200400"/>
            <a:ext cx="1371600" cy="609600"/>
          </a:xfrm>
          <a:prstGeom prst="flowChartProcess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7467600" y="3200400"/>
            <a:ext cx="1371600" cy="609600"/>
          </a:xfrm>
          <a:prstGeom prst="flowChartProcess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34819" grpId="0" animBg="1"/>
      <p:bldP spid="34820" grpId="0" animBg="1"/>
      <p:bldP spid="34821" grpId="0" animBg="1"/>
      <p:bldP spid="34822" grpId="0" animBg="1"/>
      <p:bldP spid="34823" grpId="0" animBg="1"/>
      <p:bldP spid="34824" grpId="0" animBg="1"/>
      <p:bldP spid="348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DDDDD"/>
            </a:gs>
            <a:gs pos="100000">
              <a:srgbClr val="BFA0F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457200" y="1981200"/>
            <a:ext cx="7848600" cy="2667000"/>
          </a:xfrm>
          <a:prstGeom prst="rect">
            <a:avLst/>
          </a:prstGeom>
          <a:scene3d>
            <a:camera prst="isometricOffAxis1Right"/>
            <a:lightRig rig="flat" dir="tl">
              <a:rot lat="0" lon="0" rev="6600000"/>
            </a:lightRig>
          </a:scene3d>
          <a:sp3d>
            <a:bevelT prst="angle"/>
          </a:sp3d>
        </p:spPr>
        <p:txBody>
          <a:bodyPr wrap="none" fromWordArt="1">
            <a:prstTxWarp prst="textSlantUp">
              <a:avLst>
                <a:gd name="adj" fmla="val 40041"/>
              </a:avLst>
            </a:prstTxWarp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blipFill>
                  <a:blip r:embed="rId2"/>
                  <a:stretch>
                    <a:fillRect/>
                  </a:stretch>
                </a:blip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Good luck !</a:t>
            </a:r>
            <a:endParaRPr lang="ru-RU" sz="3600" b="1" kern="10" dirty="0">
              <a:ln w="11430"/>
              <a:blipFill>
                <a:blip r:embed="rId2"/>
                <a:stretch>
                  <a:fillRect/>
                </a:stretch>
              </a:blip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404664"/>
            <a:ext cx="4145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True or False?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571612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world is beautiful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Some people destroy forests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852936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People walk in the mountains.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They destroy the grass.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437112"/>
            <a:ext cx="5429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Kazakhstan on the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Zhaiyk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River the factories pollute the river with dirty  water.</a:t>
            </a:r>
          </a:p>
          <a:p>
            <a:pPr marL="342900" indent="-342900" algn="just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help the environment a lot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00192" y="37170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96200" y="611449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True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гулжан видео уздик сабак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28662" y="928670"/>
            <a:ext cx="7199660" cy="5076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000232" y="2714620"/>
            <a:ext cx="5357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video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chemeClr val="bg1"/>
            </a:gs>
            <a:gs pos="0">
              <a:schemeClr val="accent1">
                <a:lumMod val="90000"/>
              </a:schemeClr>
            </a:gs>
            <a:gs pos="0">
              <a:schemeClr val="accent5">
                <a:lumMod val="90000"/>
              </a:schemeClr>
            </a:gs>
            <a:gs pos="100000">
              <a:srgbClr val="BFA0FE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26" name="Picture 30" descr="1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85336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1524000" y="2819400"/>
            <a:ext cx="4038600" cy="1905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62308"/>
              </a:avLst>
            </a:prstTxWarp>
          </a:bodyPr>
          <a:lstStyle/>
          <a:p>
            <a:pPr algn="ctr"/>
            <a:endParaRPr lang="ru-RU" sz="40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52600" y="1447800"/>
            <a:ext cx="5410200" cy="4876800"/>
            <a:chOff x="1056" y="336"/>
            <a:chExt cx="3408" cy="3216"/>
          </a:xfrm>
        </p:grpSpPr>
        <p:sp>
          <p:nvSpPr>
            <p:cNvPr id="2053" name="Oval 17"/>
            <p:cNvSpPr>
              <a:spLocks noChangeArrowheads="1"/>
            </p:cNvSpPr>
            <p:nvPr/>
          </p:nvSpPr>
          <p:spPr bwMode="auto">
            <a:xfrm rot="6480691">
              <a:off x="1779" y="2622"/>
              <a:ext cx="1188" cy="671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Oval 18"/>
            <p:cNvSpPr>
              <a:spLocks noChangeArrowheads="1"/>
            </p:cNvSpPr>
            <p:nvPr/>
          </p:nvSpPr>
          <p:spPr bwMode="auto">
            <a:xfrm rot="-2885402">
              <a:off x="2825" y="856"/>
              <a:ext cx="1188" cy="67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055" name="Group 19"/>
            <p:cNvGrpSpPr>
              <a:grpSpLocks/>
            </p:cNvGrpSpPr>
            <p:nvPr/>
          </p:nvGrpSpPr>
          <p:grpSpPr bwMode="auto">
            <a:xfrm>
              <a:off x="1056" y="336"/>
              <a:ext cx="3408" cy="3168"/>
              <a:chOff x="1056" y="336"/>
              <a:chExt cx="3408" cy="3168"/>
            </a:xfrm>
          </p:grpSpPr>
          <p:grpSp>
            <p:nvGrpSpPr>
              <p:cNvPr id="2056" name="Group 20"/>
              <p:cNvGrpSpPr>
                <a:grpSpLocks/>
              </p:cNvGrpSpPr>
              <p:nvPr/>
            </p:nvGrpSpPr>
            <p:grpSpPr bwMode="auto">
              <a:xfrm>
                <a:off x="1056" y="336"/>
                <a:ext cx="3408" cy="3168"/>
                <a:chOff x="1056" y="384"/>
                <a:chExt cx="3408" cy="3168"/>
              </a:xfrm>
            </p:grpSpPr>
            <p:sp>
              <p:nvSpPr>
                <p:cNvPr id="2058" name="Oval 21"/>
                <p:cNvSpPr>
                  <a:spLocks noChangeArrowheads="1"/>
                </p:cNvSpPr>
                <p:nvPr/>
              </p:nvSpPr>
              <p:spPr bwMode="auto">
                <a:xfrm rot="-5400000">
                  <a:off x="2141" y="642"/>
                  <a:ext cx="1188" cy="671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59" name="Oval 22"/>
                <p:cNvSpPr>
                  <a:spLocks noChangeArrowheads="1"/>
                </p:cNvSpPr>
                <p:nvPr/>
              </p:nvSpPr>
              <p:spPr bwMode="auto">
                <a:xfrm rot="2873352">
                  <a:off x="1452" y="907"/>
                  <a:ext cx="1188" cy="67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0" name="Oval 23"/>
                <p:cNvSpPr>
                  <a:spLocks noChangeArrowheads="1"/>
                </p:cNvSpPr>
                <p:nvPr/>
              </p:nvSpPr>
              <p:spPr bwMode="auto">
                <a:xfrm rot="187128">
                  <a:off x="1056" y="1565"/>
                  <a:ext cx="1239" cy="643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1" name="Oval 24"/>
                <p:cNvSpPr>
                  <a:spLocks noChangeArrowheads="1"/>
                </p:cNvSpPr>
                <p:nvPr/>
              </p:nvSpPr>
              <p:spPr bwMode="auto">
                <a:xfrm rot="19436624">
                  <a:off x="1124" y="2335"/>
                  <a:ext cx="1239" cy="64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2" name="Oval 25"/>
                <p:cNvSpPr>
                  <a:spLocks noChangeArrowheads="1"/>
                </p:cNvSpPr>
                <p:nvPr/>
              </p:nvSpPr>
              <p:spPr bwMode="auto">
                <a:xfrm rot="4007332">
                  <a:off x="2554" y="2622"/>
                  <a:ext cx="1188" cy="6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3" name="Oval 26"/>
                <p:cNvSpPr>
                  <a:spLocks noChangeArrowheads="1"/>
                </p:cNvSpPr>
                <p:nvPr/>
              </p:nvSpPr>
              <p:spPr bwMode="auto">
                <a:xfrm rot="1718025">
                  <a:off x="3085" y="2156"/>
                  <a:ext cx="1239" cy="643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64" name="Oval 27"/>
                <p:cNvSpPr>
                  <a:spLocks noChangeArrowheads="1"/>
                </p:cNvSpPr>
                <p:nvPr/>
              </p:nvSpPr>
              <p:spPr bwMode="auto">
                <a:xfrm rot="-396175">
                  <a:off x="3225" y="1486"/>
                  <a:ext cx="1239" cy="6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057" name="AutoShape 28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30" cy="842"/>
              </a:xfrm>
              <a:prstGeom prst="smileyFace">
                <a:avLst>
                  <a:gd name="adj" fmla="val 4653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8" name="Прямоугольник 17"/>
          <p:cNvSpPr/>
          <p:nvPr/>
        </p:nvSpPr>
        <p:spPr>
          <a:xfrm>
            <a:off x="990600" y="228600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16</a:t>
            </a:r>
            <a:r>
              <a:rPr lang="en-US" sz="24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of February.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Thursday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is your cat?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BFA0FE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9" name="Picture 33" descr="1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04800"/>
            <a:ext cx="785336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676400" y="685800"/>
            <a:ext cx="5410200" cy="5105400"/>
            <a:chOff x="1056" y="336"/>
            <a:chExt cx="3408" cy="3216"/>
          </a:xfrm>
        </p:grpSpPr>
        <p:sp>
          <p:nvSpPr>
            <p:cNvPr id="3086" name="Oval 11"/>
            <p:cNvSpPr>
              <a:spLocks noChangeArrowheads="1"/>
            </p:cNvSpPr>
            <p:nvPr/>
          </p:nvSpPr>
          <p:spPr bwMode="auto">
            <a:xfrm rot="6480691">
              <a:off x="1779" y="2622"/>
              <a:ext cx="1188" cy="671"/>
            </a:xfrm>
            <a:prstGeom prst="ellipse">
              <a:avLst/>
            </a:prstGeom>
            <a:solidFill>
              <a:srgbClr val="99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7" name="Oval 7"/>
            <p:cNvSpPr>
              <a:spLocks noChangeArrowheads="1"/>
            </p:cNvSpPr>
            <p:nvPr/>
          </p:nvSpPr>
          <p:spPr bwMode="auto">
            <a:xfrm rot="-2885402">
              <a:off x="2825" y="856"/>
              <a:ext cx="1188" cy="67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088" name="Group 30"/>
            <p:cNvGrpSpPr>
              <a:grpSpLocks/>
            </p:cNvGrpSpPr>
            <p:nvPr/>
          </p:nvGrpSpPr>
          <p:grpSpPr bwMode="auto">
            <a:xfrm>
              <a:off x="1056" y="336"/>
              <a:ext cx="3408" cy="3168"/>
              <a:chOff x="1056" y="336"/>
              <a:chExt cx="3408" cy="3168"/>
            </a:xfrm>
          </p:grpSpPr>
          <p:grpSp>
            <p:nvGrpSpPr>
              <p:cNvPr id="3089" name="Group 29"/>
              <p:cNvGrpSpPr>
                <a:grpSpLocks/>
              </p:cNvGrpSpPr>
              <p:nvPr/>
            </p:nvGrpSpPr>
            <p:grpSpPr bwMode="auto">
              <a:xfrm>
                <a:off x="1056" y="336"/>
                <a:ext cx="3408" cy="3168"/>
                <a:chOff x="1056" y="384"/>
                <a:chExt cx="3408" cy="3168"/>
              </a:xfrm>
            </p:grpSpPr>
            <p:sp>
              <p:nvSpPr>
                <p:cNvPr id="3091" name="Oval 12"/>
                <p:cNvSpPr>
                  <a:spLocks noChangeArrowheads="1"/>
                </p:cNvSpPr>
                <p:nvPr/>
              </p:nvSpPr>
              <p:spPr bwMode="auto">
                <a:xfrm rot="-5400000">
                  <a:off x="2141" y="642"/>
                  <a:ext cx="1188" cy="671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2" name="Oval 6"/>
                <p:cNvSpPr>
                  <a:spLocks noChangeArrowheads="1"/>
                </p:cNvSpPr>
                <p:nvPr/>
              </p:nvSpPr>
              <p:spPr bwMode="auto">
                <a:xfrm rot="2873352">
                  <a:off x="1452" y="907"/>
                  <a:ext cx="1188" cy="671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3" name="Oval 9"/>
                <p:cNvSpPr>
                  <a:spLocks noChangeArrowheads="1"/>
                </p:cNvSpPr>
                <p:nvPr/>
              </p:nvSpPr>
              <p:spPr bwMode="auto">
                <a:xfrm rot="187128">
                  <a:off x="1056" y="1523"/>
                  <a:ext cx="1239" cy="643"/>
                </a:xfrm>
                <a:prstGeom prst="ellipse">
                  <a:avLst/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4" name="Oval 10"/>
                <p:cNvSpPr>
                  <a:spLocks noChangeArrowheads="1"/>
                </p:cNvSpPr>
                <p:nvPr/>
              </p:nvSpPr>
              <p:spPr bwMode="auto">
                <a:xfrm rot="-2163376">
                  <a:off x="1186" y="2192"/>
                  <a:ext cx="1239" cy="64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5" name="Oval 13"/>
                <p:cNvSpPr>
                  <a:spLocks noChangeArrowheads="1"/>
                </p:cNvSpPr>
                <p:nvPr/>
              </p:nvSpPr>
              <p:spPr bwMode="auto">
                <a:xfrm rot="4007332">
                  <a:off x="2554" y="2622"/>
                  <a:ext cx="1188" cy="67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6" name="Oval 8"/>
                <p:cNvSpPr>
                  <a:spLocks noChangeArrowheads="1"/>
                </p:cNvSpPr>
                <p:nvPr/>
              </p:nvSpPr>
              <p:spPr bwMode="auto">
                <a:xfrm rot="1718025">
                  <a:off x="3085" y="2156"/>
                  <a:ext cx="1239" cy="643"/>
                </a:xfrm>
                <a:prstGeom prst="ellipse">
                  <a:avLst/>
                </a:prstGeom>
                <a:solidFill>
                  <a:srgbClr val="80808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97" name="Oval 5"/>
                <p:cNvSpPr>
                  <a:spLocks noChangeArrowheads="1"/>
                </p:cNvSpPr>
                <p:nvPr/>
              </p:nvSpPr>
              <p:spPr bwMode="auto">
                <a:xfrm rot="-396175">
                  <a:off x="3225" y="1486"/>
                  <a:ext cx="1239" cy="6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3090" name="AutoShape 14"/>
              <p:cNvSpPr>
                <a:spLocks noChangeArrowheads="1"/>
              </p:cNvSpPr>
              <p:nvPr/>
            </p:nvSpPr>
            <p:spPr bwMode="auto">
              <a:xfrm>
                <a:off x="2256" y="1536"/>
                <a:ext cx="930" cy="842"/>
              </a:xfrm>
              <a:prstGeom prst="smileyFace">
                <a:avLst>
                  <a:gd name="adj" fmla="val 4653"/>
                </a:avLst>
              </a:prstGeom>
              <a:gradFill rotWithShape="1">
                <a:gsLst>
                  <a:gs pos="0">
                    <a:srgbClr val="DDDDDD"/>
                  </a:gs>
                  <a:gs pos="100000">
                    <a:schemeClr val="accent1"/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115" name="WordArt 19"/>
          <p:cNvSpPr>
            <a:spLocks noChangeArrowheads="1" noChangeShapeType="1" noTextEdit="1"/>
          </p:cNvSpPr>
          <p:nvPr/>
        </p:nvSpPr>
        <p:spPr bwMode="auto">
          <a:xfrm>
            <a:off x="2362200" y="3429000"/>
            <a:ext cx="84772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red</a:t>
            </a:r>
            <a:endParaRPr lang="ru-RU" sz="3600" b="1" kern="1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16" name="WordArt 20"/>
          <p:cNvSpPr>
            <a:spLocks noChangeArrowheads="1" noChangeShapeType="1" noTextEdit="1"/>
          </p:cNvSpPr>
          <p:nvPr/>
        </p:nvSpPr>
        <p:spPr bwMode="auto">
          <a:xfrm rot="1349356">
            <a:off x="1905000" y="2362200"/>
            <a:ext cx="14382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latin typeface="Arial"/>
                <a:cs typeface="Arial"/>
              </a:rPr>
              <a:t>orange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66"/>
              </a:solidFill>
              <a:latin typeface="Arial"/>
              <a:cs typeface="Arial"/>
            </a:endParaRPr>
          </a:p>
        </p:txBody>
      </p:sp>
      <p:sp>
        <p:nvSpPr>
          <p:cNvPr id="4117" name="WordArt 21"/>
          <p:cNvSpPr>
            <a:spLocks noChangeArrowheads="1" noChangeShapeType="1" noTextEdit="1"/>
          </p:cNvSpPr>
          <p:nvPr/>
        </p:nvSpPr>
        <p:spPr bwMode="auto">
          <a:xfrm rot="4208929">
            <a:off x="2678113" y="1325562"/>
            <a:ext cx="123825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yellow</a:t>
            </a:r>
            <a:endParaRPr lang="ru-RU" sz="3600" b="1" kern="10" dirty="0">
              <a:ln w="11430"/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19" name="WordArt 23"/>
          <p:cNvSpPr>
            <a:spLocks noChangeArrowheads="1" noChangeShapeType="1" noTextEdit="1"/>
          </p:cNvSpPr>
          <p:nvPr/>
        </p:nvSpPr>
        <p:spPr bwMode="auto">
          <a:xfrm rot="-1483987">
            <a:off x="3810000" y="1066800"/>
            <a:ext cx="11811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solidFill>
                  <a:srgbClr val="66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green</a:t>
            </a:r>
            <a:endParaRPr lang="ru-RU" sz="3600" b="1" kern="10" dirty="0">
              <a:ln w="11430"/>
              <a:solidFill>
                <a:srgbClr val="66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20" name="WordArt 24"/>
          <p:cNvSpPr>
            <a:spLocks noChangeArrowheads="1" noChangeShapeType="1" noTextEdit="1"/>
          </p:cNvSpPr>
          <p:nvPr/>
        </p:nvSpPr>
        <p:spPr bwMode="auto">
          <a:xfrm rot="1469702">
            <a:off x="5562600" y="2286000"/>
            <a:ext cx="127635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white</a:t>
            </a:r>
            <a:endParaRPr lang="ru-RU" sz="3600" b="1" kern="1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21" name="WordArt 25"/>
          <p:cNvSpPr>
            <a:spLocks noChangeArrowheads="1" noChangeShapeType="1" noTextEdit="1"/>
          </p:cNvSpPr>
          <p:nvPr/>
        </p:nvSpPr>
        <p:spPr bwMode="auto">
          <a:xfrm rot="-2200613">
            <a:off x="3124200" y="4038600"/>
            <a:ext cx="123825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kern="10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brown</a:t>
            </a:r>
            <a:endParaRPr lang="ru-RU" sz="3600" b="1" kern="10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22" name="WordArt 26"/>
          <p:cNvSpPr>
            <a:spLocks noChangeArrowheads="1" noChangeShapeType="1" noTextEdit="1"/>
          </p:cNvSpPr>
          <p:nvPr/>
        </p:nvSpPr>
        <p:spPr bwMode="auto">
          <a:xfrm rot="3639991">
            <a:off x="5251450" y="3282950"/>
            <a:ext cx="88582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solidFill>
                  <a:srgbClr val="66FF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grey</a:t>
            </a:r>
            <a:endParaRPr lang="ru-RU" sz="3600" b="1" kern="10" dirty="0">
              <a:ln w="11430"/>
              <a:solidFill>
                <a:srgbClr val="66FF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23" name="WordArt 27"/>
          <p:cNvSpPr>
            <a:spLocks noChangeArrowheads="1" noChangeShapeType="1" noTextEdit="1"/>
          </p:cNvSpPr>
          <p:nvPr/>
        </p:nvSpPr>
        <p:spPr bwMode="auto">
          <a:xfrm rot="5400000">
            <a:off x="4475163" y="4135437"/>
            <a:ext cx="1066800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angle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kern="1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black</a:t>
            </a:r>
            <a:endParaRPr lang="ru-RU" sz="3600" b="1" kern="1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18" name="WordArt 22"/>
          <p:cNvSpPr>
            <a:spLocks noChangeArrowheads="1" noChangeShapeType="1" noTextEdit="1"/>
          </p:cNvSpPr>
          <p:nvPr/>
        </p:nvSpPr>
        <p:spPr bwMode="auto">
          <a:xfrm rot="-249746">
            <a:off x="5029200" y="1219200"/>
            <a:ext cx="8667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3600" b="1" kern="1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blue</a:t>
            </a:r>
            <a:endParaRPr lang="ru-RU" sz="3600" b="1" kern="1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130" name="Picture 34" descr="1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0"/>
            <a:ext cx="7853363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2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4116" grpId="0" animBg="1"/>
      <p:bldP spid="4117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99"/>
            </a:gs>
            <a:gs pos="100000">
              <a:srgbClr val="FF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1981200" y="1981200"/>
            <a:ext cx="4876800" cy="762000"/>
          </a:xfrm>
          <a:prstGeom prst="wedgeRoundRectCallout">
            <a:avLst>
              <a:gd name="adj1" fmla="val -51727"/>
              <a:gd name="adj2" fmla="val 300417"/>
              <a:gd name="adj3" fmla="val 16667"/>
            </a:avLst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5125" name="Picture 5" descr="Рисунок3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581400"/>
            <a:ext cx="1809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2286000" y="2057400"/>
            <a:ext cx="4114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What can be red ?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5129" name="Picture 9" descr="flag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819400"/>
            <a:ext cx="2362200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APPLE_E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2667000"/>
            <a:ext cx="16764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25146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Red</a:t>
            </a:r>
            <a:endParaRPr lang="ru-RU" sz="3600" b="1" kern="10">
              <a:ln w="38100">
                <a:solidFill>
                  <a:schemeClr val="tx1"/>
                </a:solidFill>
                <a:round/>
                <a:headEnd/>
                <a:tailEnd/>
              </a:ln>
              <a:solidFill>
                <a:srgbClr val="FF3300"/>
              </a:solidFill>
              <a:latin typeface="Arial"/>
              <a:cs typeface="Arial"/>
            </a:endParaRPr>
          </a:p>
        </p:txBody>
      </p:sp>
      <p:pic>
        <p:nvPicPr>
          <p:cNvPr id="5137" name="Picture 17" descr="Рисунок19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4572000"/>
            <a:ext cx="113188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4419600"/>
            <a:ext cx="1085850" cy="1457325"/>
          </a:xfrm>
          <a:prstGeom prst="rect">
            <a:avLst/>
          </a:prstGeom>
          <a:solidFill>
            <a:schemeClr val="bg2"/>
          </a:solidFill>
          <a:ln w="28575">
            <a:solidFill>
              <a:srgbClr val="FF9900"/>
            </a:solidFill>
            <a:miter lim="800000"/>
            <a:headEnd/>
            <a:tailEnd/>
          </a:ln>
        </p:spPr>
      </p:pic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200" y="4648200"/>
            <a:ext cx="2209800" cy="1584325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4572000" y="4114800"/>
            <a:ext cx="11239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flag</a:t>
            </a:r>
            <a:endParaRPr lang="ru-RU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45" name="WordArt 25"/>
          <p:cNvSpPr>
            <a:spLocks noChangeArrowheads="1" noChangeShapeType="1" noTextEdit="1"/>
          </p:cNvSpPr>
          <p:nvPr/>
        </p:nvSpPr>
        <p:spPr bwMode="auto">
          <a:xfrm>
            <a:off x="6781800" y="4038600"/>
            <a:ext cx="1771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an apple</a:t>
            </a:r>
            <a:endParaRPr lang="ru-RU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46" name="WordArt 26"/>
          <p:cNvSpPr>
            <a:spLocks noChangeArrowheads="1" noChangeShapeType="1" noTextEdit="1"/>
          </p:cNvSpPr>
          <p:nvPr/>
        </p:nvSpPr>
        <p:spPr bwMode="auto">
          <a:xfrm>
            <a:off x="2743200" y="6172200"/>
            <a:ext cx="1143000" cy="447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pen</a:t>
            </a:r>
            <a:endParaRPr lang="ru-RU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47" name="WordArt 27"/>
          <p:cNvSpPr>
            <a:spLocks noChangeArrowheads="1" noChangeShapeType="1" noTextEdit="1"/>
          </p:cNvSpPr>
          <p:nvPr/>
        </p:nvSpPr>
        <p:spPr bwMode="auto">
          <a:xfrm>
            <a:off x="4572000" y="6172200"/>
            <a:ext cx="12192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rose</a:t>
            </a:r>
            <a:endParaRPr lang="ru-RU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48" name="WordArt 28"/>
          <p:cNvSpPr>
            <a:spLocks noChangeArrowheads="1" noChangeShapeType="1" noTextEdit="1"/>
          </p:cNvSpPr>
          <p:nvPr/>
        </p:nvSpPr>
        <p:spPr bwMode="auto">
          <a:xfrm>
            <a:off x="7086600" y="6019800"/>
            <a:ext cx="1143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a bed</a:t>
            </a:r>
            <a:endParaRPr lang="ru-RU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149" name="Красный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579" fill="hold"/>
                                        <p:tgtEl>
                                          <p:spTgt spid="51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2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2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9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49"/>
                </p:tgtEl>
              </p:cMediaNode>
            </p:audio>
          </p:childTnLst>
        </p:cTn>
      </p:par>
    </p:tnLst>
    <p:bldLst>
      <p:bldP spid="5128" grpId="0" animBg="1"/>
      <p:bldP spid="5127" grpId="0" animBg="1"/>
      <p:bldP spid="5136" grpId="0" animBg="1"/>
      <p:bldP spid="5144" grpId="0" animBg="1"/>
      <p:bldP spid="5145" grpId="0" animBg="1"/>
      <p:bldP spid="5146" grpId="0" animBg="1"/>
      <p:bldP spid="5147" grpId="0" animBg="1"/>
      <p:bldP spid="51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66"/>
            </a:gs>
            <a:gs pos="100000">
              <a:srgbClr val="FFCC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0" y="5791200"/>
            <a:ext cx="4343400" cy="762000"/>
          </a:xfrm>
          <a:prstGeom prst="parallelogram">
            <a:avLst>
              <a:gd name="adj" fmla="val 142500"/>
            </a:avLst>
          </a:prstGeom>
          <a:gradFill rotWithShape="1">
            <a:gsLst>
              <a:gs pos="0">
                <a:srgbClr val="808000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2" name="Picture 4" descr="12m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00400"/>
            <a:ext cx="23510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3124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"/>
                <a:cs typeface="Arial"/>
              </a:rPr>
              <a:t>Orange</a:t>
            </a:r>
            <a:endParaRPr lang="ru-RU" sz="3600" b="1" kern="10">
              <a:ln w="38100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"/>
              <a:cs typeface="Arial"/>
            </a:endParaRP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2895600" y="2895600"/>
            <a:ext cx="41433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"/>
                <a:cs typeface="Arial"/>
              </a:rPr>
              <a:t>Orange is the tiger</a:t>
            </a:r>
          </a:p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Arial"/>
                <a:cs typeface="Arial"/>
              </a:rPr>
              <a:t>Jumping on the floor</a:t>
            </a:r>
            <a:endParaRPr lang="ru-RU" sz="3600" kern="1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9900"/>
              </a:solidFill>
              <a:latin typeface="Arial"/>
              <a:cs typeface="Arial"/>
            </a:endParaRPr>
          </a:p>
        </p:txBody>
      </p:sp>
      <p:pic>
        <p:nvPicPr>
          <p:cNvPr id="7179" name="Оранж1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680" fill="hold"/>
                                        <p:tgtEl>
                                          <p:spTgt spid="71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68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9"/>
                </p:tgtEl>
              </p:cMediaNode>
            </p:audio>
          </p:childTnLst>
        </p:cTn>
      </p:par>
    </p:tnLst>
    <p:bldLst>
      <p:bldP spid="7177" grpId="0" animBg="1"/>
      <p:bldP spid="7174" grpId="0" animBg="1"/>
      <p:bldP spid="717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358</Words>
  <Application>Microsoft Office PowerPoint</Application>
  <PresentationFormat>Экран (4:3)</PresentationFormat>
  <Paragraphs>139</Paragraphs>
  <Slides>30</Slides>
  <Notes>0</Notes>
  <HiddenSlides>0</HiddenSlides>
  <MMClips>11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Impact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Write the missing letters</vt:lpstr>
      <vt:lpstr>Write the missing letters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Пользователь</cp:lastModifiedBy>
  <cp:revision>69</cp:revision>
  <cp:lastPrinted>1601-01-01T00:00:00Z</cp:lastPrinted>
  <dcterms:created xsi:type="dcterms:W3CDTF">1601-01-01T00:00:00Z</dcterms:created>
  <dcterms:modified xsi:type="dcterms:W3CDTF">2017-02-15T20:54:34Z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593889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  <property fmtid="{D5CDD505-2E9C-101B-9397-08002B2CF9AE}" name="Version" pid="5">
    <vt:i4>1</vt:i4>
  </property>
</Properties>
</file>