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Почвы России.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5157192"/>
            <a:ext cx="8496944" cy="144016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Почва-это верхний плодородный слой суши, в котором живут растения, животные и микроорганизмы.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" b="3275"/>
          <a:stretch>
            <a:fillRect/>
          </a:stretch>
        </p:blipFill>
        <p:spPr>
          <a:xfrm>
            <a:off x="323528" y="260648"/>
            <a:ext cx="8424936" cy="4752528"/>
          </a:xfrm>
        </p:spPr>
      </p:pic>
    </p:spTree>
    <p:extLst>
      <p:ext uri="{BB962C8B-B14F-4D97-AF65-F5344CB8AC3E}">
        <p14:creationId xmlns:p14="http://schemas.microsoft.com/office/powerpoint/2010/main" val="13096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5" y="548680"/>
            <a:ext cx="8219256" cy="554461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почвы: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частички минералов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-воздух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-разложившиеся остатки животных и растений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-перегной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-глина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-песок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-соли</a:t>
            </a:r>
          </a:p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-микроорганизмы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764704"/>
            <a:ext cx="8363272" cy="561662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Плодородие почвы 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способность почвы удовлетворять потребность растений в элементах питания, влаге и воздухе, а также обеспечивать условия для их нормальной жизнедеятельности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Перегной, 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гумус -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черное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вещество почвы, состоит из полуразрушившихся остатков растений и животных </a:t>
            </a:r>
          </a:p>
        </p:txBody>
      </p:sp>
    </p:spTree>
    <p:extLst>
      <p:ext uri="{BB962C8B-B14F-4D97-AF65-F5344CB8AC3E}">
        <p14:creationId xmlns:p14="http://schemas.microsoft.com/office/powerpoint/2010/main" val="29524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8410759" cy="308875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3573016"/>
            <a:ext cx="8181372" cy="310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12968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>
          <a:xfrm>
            <a:off x="323528" y="476672"/>
            <a:ext cx="8820472" cy="6192688"/>
          </a:xfrm>
        </p:spPr>
      </p:pic>
    </p:spTree>
    <p:extLst>
      <p:ext uri="{BB962C8B-B14F-4D97-AF65-F5344CB8AC3E}">
        <p14:creationId xmlns:p14="http://schemas.microsoft.com/office/powerpoint/2010/main" val="40115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5" y="404664"/>
            <a:ext cx="8219256" cy="604867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Что необходимо делать  для защиты почвы: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>
                <a:solidFill>
                  <a:srgbClr val="C00000"/>
                </a:solidFill>
              </a:rPr>
              <a:t>сажать лесные </a:t>
            </a:r>
            <a:r>
              <a:rPr lang="ru-RU" sz="3200" dirty="0" smtClean="0">
                <a:solidFill>
                  <a:srgbClr val="C00000"/>
                </a:solidFill>
              </a:rPr>
              <a:t>полосы;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>
                <a:solidFill>
                  <a:srgbClr val="C00000"/>
                </a:solidFill>
              </a:rPr>
              <a:t>правильно распахивать почву на </a:t>
            </a:r>
            <a:r>
              <a:rPr lang="ru-RU" sz="3200" dirty="0" smtClean="0">
                <a:solidFill>
                  <a:srgbClr val="C00000"/>
                </a:solidFill>
              </a:rPr>
              <a:t>склонах;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>
                <a:solidFill>
                  <a:srgbClr val="C00000"/>
                </a:solidFill>
              </a:rPr>
              <a:t>зимой проводить </a:t>
            </a:r>
            <a:r>
              <a:rPr lang="ru-RU" sz="3200" dirty="0" smtClean="0">
                <a:solidFill>
                  <a:srgbClr val="C00000"/>
                </a:solidFill>
              </a:rPr>
              <a:t>снегозадержание;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>
                <a:solidFill>
                  <a:srgbClr val="C00000"/>
                </a:solidFill>
              </a:rPr>
              <a:t>применять удобрения и ядохимикаты в </a:t>
            </a:r>
            <a:r>
              <a:rPr lang="ru-RU" sz="3200" dirty="0" smtClean="0">
                <a:solidFill>
                  <a:srgbClr val="C00000"/>
                </a:solidFill>
              </a:rPr>
              <a:t>меру;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C00000"/>
                </a:solidFill>
              </a:rPr>
              <a:t>умеренно орошать;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29600" cy="3384376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Берегите почву!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</TotalTime>
  <Words>120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Тема: Почвы России.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Берегите почву!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Почвы России.</dc:title>
  <dc:creator>Samsung</dc:creator>
  <cp:lastModifiedBy>Samsung</cp:lastModifiedBy>
  <cp:revision>8</cp:revision>
  <dcterms:created xsi:type="dcterms:W3CDTF">2016-02-10T18:50:16Z</dcterms:created>
  <dcterms:modified xsi:type="dcterms:W3CDTF">2016-02-11T21:12:12Z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697449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