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65" r:id="rId3"/>
    <p:sldId id="264" r:id="rId4"/>
    <p:sldId id="266" r:id="rId5"/>
    <p:sldId id="273" r:id="rId6"/>
    <p:sldId id="272" r:id="rId7"/>
    <p:sldId id="274" r:id="rId8"/>
    <p:sldId id="269" r:id="rId9"/>
    <p:sldId id="267" r:id="rId10"/>
  </p:sldIdLst>
  <p:sldSz cx="9144000" cy="6858000" type="screen4x3"/>
  <p:notesSz cx="6889750" cy="9671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D00FA35B-63C8-46FA-BD80-286C12F43DAC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725488"/>
            <a:ext cx="483235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ADA3412A-BBFC-45BF-BC8B-1ADB10987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8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3412A-BBFC-45BF-BC8B-1ADB109871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2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276872"/>
            <a:ext cx="66640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Озеро Байкал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258452" y="6237312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Подготовила:</a:t>
            </a:r>
            <a:r>
              <a:rPr lang="ru-RU" sz="2400" dirty="0"/>
              <a:t> </a:t>
            </a:r>
            <a:r>
              <a:rPr lang="ru-RU" sz="2400" dirty="0" smtClean="0"/>
              <a:t>С.А.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00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769442"/>
            <a:ext cx="4365331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100" i="1" dirty="0" smtClean="0"/>
              <a:t>Байкал </a:t>
            </a:r>
            <a:r>
              <a:rPr lang="ru-RU" sz="3100" i="1" dirty="0"/>
              <a:t>находится в центре Азии на территории России, на </a:t>
            </a:r>
            <a:r>
              <a:rPr lang="ru-RU" sz="3100" i="1" dirty="0" smtClean="0"/>
              <a:t>границе Иркутской </a:t>
            </a:r>
            <a:r>
              <a:rPr lang="ru-RU" sz="3100" i="1" dirty="0"/>
              <a:t>области и республики Бурятия. Озеро протянулось с севера на юго-запад на 636 км в виде гигантского полумесяца. Ширина Байкала колеблется от 25 до 80 км.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0"/>
            <a:ext cx="7975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sz="4400" b="1" i="1" u="sng" dirty="0"/>
              <a:t>Географическое положение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31" y="1826584"/>
            <a:ext cx="4764021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76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"/>
            <a:ext cx="9144000" cy="685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50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6641" y="707886"/>
            <a:ext cx="445462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800" dirty="0" smtClean="0"/>
              <a:t>Максимальная его глубина  </a:t>
            </a:r>
            <a:r>
              <a:rPr lang="ru-RU" sz="2800" dirty="0"/>
              <a:t>1642 м. </a:t>
            </a:r>
            <a:r>
              <a:rPr lang="ru-RU" sz="2800" dirty="0" smtClean="0"/>
              <a:t>Средняя </a:t>
            </a:r>
            <a:r>
              <a:rPr lang="ru-RU" sz="2800" dirty="0"/>
              <a:t>же глубина озера также очень велика 744.4 м</a:t>
            </a:r>
            <a:r>
              <a:rPr lang="ru-RU" sz="2800" dirty="0" smtClean="0"/>
              <a:t>.</a:t>
            </a:r>
            <a:r>
              <a:rPr lang="ru-RU" sz="2800" dirty="0"/>
              <a:t> Она превышает максимальные глубины многих очень </a:t>
            </a:r>
            <a:r>
              <a:rPr lang="ru-RU" sz="2800" dirty="0" smtClean="0"/>
              <a:t>глубоких озёр. </a:t>
            </a:r>
          </a:p>
          <a:p>
            <a:pPr fontAlgn="t"/>
            <a:r>
              <a:rPr lang="ru-RU" sz="2800" dirty="0" smtClean="0"/>
              <a:t>Кроме </a:t>
            </a:r>
            <a:r>
              <a:rPr lang="ru-RU" sz="2800" dirty="0"/>
              <a:t>Байкала на Земле только два озера имеют глубину более 1000 </a:t>
            </a:r>
            <a:r>
              <a:rPr lang="ru-RU" sz="2800" dirty="0" smtClean="0"/>
              <a:t>метров: Танганьика(1470 м) и</a:t>
            </a:r>
            <a:r>
              <a:rPr lang="ru-RU" sz="2800" dirty="0"/>
              <a:t> Каспийское </a:t>
            </a:r>
            <a:r>
              <a:rPr lang="ru-RU" sz="2800" dirty="0" smtClean="0"/>
              <a:t>море(1025 </a:t>
            </a:r>
            <a:r>
              <a:rPr lang="ru-RU" sz="2800" dirty="0"/>
              <a:t>м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8758" y="0"/>
            <a:ext cx="5426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ru-RU" sz="4800" b="1" i="1" u="sng" dirty="0"/>
              <a:t>Глубины Байкала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51" y="791677"/>
            <a:ext cx="4283967" cy="3212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86" y="4012446"/>
            <a:ext cx="4268332" cy="284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87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293096"/>
            <a:ext cx="7164288" cy="2381316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ru-RU" sz="3600" b="0" dirty="0">
                <a:effectLst/>
              </a:rPr>
              <a:t>На Байкале насчитывается 2665 видов растений и животных. Около 1000 видов встречается только на Байкале.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87601"/>
            <a:ext cx="3346450" cy="2169963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62" y="2101634"/>
            <a:ext cx="3465125" cy="2160240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0"/>
            <a:ext cx="3456384" cy="228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98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0303" y="188640"/>
            <a:ext cx="48702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sz="4400" b="1" i="1" u="sng" dirty="0"/>
              <a:t>Климат Байкала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3150" y="1052736"/>
            <a:ext cx="915715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500" dirty="0" smtClean="0"/>
              <a:t>Климат </a:t>
            </a:r>
            <a:r>
              <a:rPr lang="ru-RU" sz="3500" dirty="0"/>
              <a:t>на Байкале умеренный резко континентальный. </a:t>
            </a:r>
            <a:endParaRPr lang="ru-RU" sz="35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500" dirty="0" smtClean="0"/>
              <a:t>Зима </a:t>
            </a:r>
            <a:r>
              <a:rPr lang="ru-RU" sz="3500" dirty="0"/>
              <a:t>очень холодная – средняя температура января -</a:t>
            </a:r>
            <a:r>
              <a:rPr lang="ru-RU" sz="3500" dirty="0" smtClean="0"/>
              <a:t>24</a:t>
            </a:r>
            <a:r>
              <a:rPr lang="ru-RU" sz="3600" dirty="0" smtClean="0"/>
              <a:t>°</a:t>
            </a:r>
            <a:r>
              <a:rPr lang="ru-RU" sz="3500" dirty="0" smtClean="0"/>
              <a:t>С</a:t>
            </a:r>
            <a:r>
              <a:rPr lang="ru-RU" sz="3500" dirty="0"/>
              <a:t>, а на побережье теплее градусов на </a:t>
            </a:r>
            <a:r>
              <a:rPr lang="ru-RU" sz="3500" dirty="0" smtClean="0"/>
              <a:t>десять:   -14-17</a:t>
            </a:r>
            <a:r>
              <a:rPr lang="ru-RU" sz="3600" dirty="0" smtClean="0"/>
              <a:t>°</a:t>
            </a:r>
            <a:r>
              <a:rPr lang="ru-RU" sz="3500" dirty="0" smtClean="0"/>
              <a:t>С</a:t>
            </a:r>
            <a:r>
              <a:rPr lang="ru-RU" sz="3500" dirty="0"/>
              <a:t>. А летом на берегах озера </a:t>
            </a:r>
            <a:r>
              <a:rPr lang="ru-RU" sz="3500" dirty="0" smtClean="0"/>
              <a:t>           прохладнее </a:t>
            </a:r>
            <a:r>
              <a:rPr lang="ru-RU" sz="3500" dirty="0"/>
              <a:t>+</a:t>
            </a:r>
            <a:r>
              <a:rPr lang="ru-RU" sz="3500" dirty="0" smtClean="0"/>
              <a:t>15</a:t>
            </a:r>
            <a:r>
              <a:rPr lang="ru-RU" sz="3600" dirty="0"/>
              <a:t>°</a:t>
            </a:r>
            <a:r>
              <a:rPr lang="ru-RU" sz="3500" dirty="0" smtClean="0"/>
              <a:t>С </a:t>
            </a:r>
            <a:r>
              <a:rPr lang="ru-RU" sz="3500" dirty="0"/>
              <a:t>– средняя температура </a:t>
            </a:r>
            <a:r>
              <a:rPr lang="ru-RU" sz="3500" dirty="0" smtClean="0"/>
              <a:t> июля.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500" dirty="0" smtClean="0"/>
              <a:t> </a:t>
            </a:r>
            <a:r>
              <a:rPr lang="ru-RU" sz="3500" dirty="0"/>
              <a:t>Самый теплый месяц на берегах озера – август, наиболее холодный – февраль.</a:t>
            </a:r>
          </a:p>
        </p:txBody>
      </p:sp>
    </p:spTree>
    <p:extLst>
      <p:ext uri="{BB962C8B-B14F-4D97-AF65-F5344CB8AC3E}">
        <p14:creationId xmlns:p14="http://schemas.microsoft.com/office/powerpoint/2010/main" val="1737237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05" y="17063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b="1" dirty="0"/>
              <a:t>Особо охраняемые природные территории Байкала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85719" y="1375698"/>
            <a:ext cx="42302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i="1" dirty="0" smtClean="0"/>
              <a:t>Непосредственно </a:t>
            </a:r>
            <a:r>
              <a:rPr lang="ru-RU" sz="2000" i="1" dirty="0"/>
              <a:t>на побережье Байкала находится три заповедника: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 err="1"/>
              <a:t>Баргузинский</a:t>
            </a:r>
            <a:endParaRPr lang="ru-RU" sz="2000" i="1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/>
              <a:t>Байкало-Ленский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/>
              <a:t>Байкальский</a:t>
            </a:r>
          </a:p>
          <a:p>
            <a:pPr fontAlgn="t"/>
            <a:r>
              <a:rPr lang="ru-RU" sz="2000" i="1" dirty="0"/>
              <a:t>Два национальных парка: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/>
              <a:t>Прибайкальский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/>
              <a:t>Забайкальский</a:t>
            </a:r>
          </a:p>
          <a:p>
            <a:pPr fontAlgn="t"/>
            <a:r>
              <a:rPr lang="ru-RU" sz="2000" i="1" dirty="0"/>
              <a:t>И шесть заказников: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 err="1"/>
              <a:t>Фролихинский</a:t>
            </a:r>
            <a:endParaRPr lang="ru-RU" sz="2000" i="1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 err="1"/>
              <a:t>Кабанский</a:t>
            </a:r>
            <a:endParaRPr lang="ru-RU" sz="2000" i="1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/>
              <a:t>Прибайкальский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 err="1"/>
              <a:t>Степнодворецкий</a:t>
            </a:r>
            <a:endParaRPr lang="ru-RU" sz="2000" i="1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 err="1"/>
              <a:t>Верхнеангарский</a:t>
            </a:r>
            <a:endParaRPr lang="ru-RU" sz="2000" i="1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2000" i="1" dirty="0" err="1"/>
              <a:t>Энхэлукский</a:t>
            </a:r>
            <a:endParaRPr lang="ru-RU" sz="20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44" y="1489468"/>
            <a:ext cx="4207746" cy="478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27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823" y="5261"/>
            <a:ext cx="446121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 концу зимы толщина льда достигает 1-1.5 м. При сильном морозе трещины разрывают лед на отдельные поля. Разрывы сопровождаются громким треском, напоминающим выстрелы из пушек. Благодаря таким трещинам, рыба в озере не погибает от недостатка кислорода. Лед очень прозрачен, через него свободно проходят солнечные лучи, поэтому в воде развиваются планктон и одноклеточные водоросли. Они в сворю очередь тоже обогащают воду кислородом.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15" y="0"/>
            <a:ext cx="4715613" cy="30822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87" y="3876140"/>
            <a:ext cx="4725841" cy="297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24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647" y="1160031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3200" dirty="0"/>
              <a:t>Если всю воду, содержащуюся в Байкале разделить на всех граждан России, то на каждого придется 2773 железнодорожных цистерн по 60 т каждая.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3200" dirty="0"/>
              <a:t>Чтобы наполнить котловину озера водой, все реки Земли должны были б в него течь 300 дней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3200" dirty="0"/>
              <a:t>Ангара опустошила б озеро за 400 лет (при том, что ни капли воды б не попало в озеро).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0953" y="266745"/>
            <a:ext cx="5314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smtClean="0"/>
              <a:t>Интересные факты</a:t>
            </a:r>
            <a:endParaRPr lang="ru-RU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2409060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219</TotalTime>
  <Words>315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На Байкале насчитывается 2665 видов растений и животных. Около 1000 видов встречается только на Байкале.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HP</cp:lastModifiedBy>
  <cp:revision>20</cp:revision>
  <cp:lastPrinted>2018-05-22T08:14:19Z</cp:lastPrinted>
  <dcterms:created xsi:type="dcterms:W3CDTF">2018-05-19T11:01:07Z</dcterms:created>
  <dcterms:modified xsi:type="dcterms:W3CDTF">2019-12-20T17:23:40Z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509112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