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69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58" r:id="rId22"/>
    <p:sldId id="292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39" userDrawn="1">
          <p15:clr>
            <a:srgbClr val="A4A3A4"/>
          </p15:clr>
        </p15:guide>
        <p15:guide id="6" orient="horz" pos="3113" userDrawn="1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81" userDrawn="1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  <p15:guide id="18" pos="437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20"/>
      </p:cViewPr>
      <p:guideLst>
        <p:guide orient="horz" pos="2160"/>
        <p:guide orient="horz" pos="3793"/>
        <p:guide orient="horz" pos="1152"/>
        <p:guide orient="horz" pos="3339"/>
        <p:guide orient="horz" pos="3113"/>
        <p:guide orient="horz" pos="864"/>
        <p:guide orient="horz" pos="391"/>
        <p:guide orient="horz" pos="2784"/>
        <p:guide pos="3839"/>
        <p:guide pos="981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058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Sixth level</a:t>
            </a:r>
          </a:p>
          <a:p>
            <a:pPr lvl="6"/>
            <a:r>
              <a:rPr lang="ru-RU" dirty="0"/>
              <a:t>Seventh level</a:t>
            </a:r>
          </a:p>
          <a:p>
            <a:pPr lvl="7"/>
            <a:r>
              <a:rPr lang="ru-RU" dirty="0"/>
              <a:t>Eighth level</a:t>
            </a:r>
          </a:p>
          <a:p>
            <a:pPr lvl="8"/>
            <a:r>
              <a:rPr lang="ru-RU" dirty="0"/>
              <a:t>Ninth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094413" cy="137160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32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окружающему </a:t>
            </a:r>
            <a:r>
              <a:rPr lang="ru-RU" sz="32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</a:t>
            </a:r>
            <a:br>
              <a:rPr lang="ru-RU" sz="32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сила»</a:t>
            </a:r>
            <a:r>
              <a:rPr lang="ru-RU" sz="32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12188825" cy="17281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0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пера до стержня.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50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шариковой ручки.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26115" y="4797152"/>
            <a:ext cx="5462709" cy="206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2а класса</a:t>
            </a:r>
          </a:p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ФМИ № 40» </a:t>
            </a:r>
          </a:p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УлГУ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Снежкина Елизавета</a:t>
            </a:r>
          </a:p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Левушкина С.С.</a:t>
            </a:r>
          </a:p>
          <a:p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1884 год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230923"/>
            <a:ext cx="5101209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агент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Эдсон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Ватерман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вошел в историю как изобретатель первой автоматической перьевой ручки. Внутри ручки находился баллончик, в который наливали чернила. Чернил, которые заправлялись в баллончик, хватало надолго.</a:t>
            </a:r>
            <a:endParaRPr lang="ru-RU" sz="2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aterman-pen.ru/Images/articles/waterman_fount_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578768"/>
            <a:ext cx="4187456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69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1938 году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230923"/>
            <a:ext cx="4752528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Венгрии братья-химики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Ласло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Георг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изобрели первую шариковую авторучку </a:t>
            </a:r>
            <a:r>
              <a:rPr lang="ru-RU" dirty="0"/>
              <a:t>с густой пастой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основе работы шариковой ручки лежит принцип подвижности шарика. Сначала шариковую ручку использовали военные летчики.</a:t>
            </a:r>
            <a:r>
              <a:rPr lang="ru-RU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июня 1943 года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 днём рождения шариковой ручки, когда американец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Рейнолдс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в один копирует конструкцию ручки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оформляет на неё патентную заявку.</a:t>
            </a:r>
            <a:endParaRPr lang="ru-RU" sz="2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upload.wikimedia.org/wikipedia/commons/thumb/1/13/Bol%C3%ADgrafo_birome_II_edit.jpg/320px-Bol%C3%ADgrafo_birome_II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81" y="1295980"/>
            <a:ext cx="1397098" cy="45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Ласло Би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56" y="1600200"/>
            <a:ext cx="3241272" cy="39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7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октября 1945 года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3" y="1230923"/>
            <a:ext cx="5101209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ярмарке в США шариковые ручки появились в продаже. Ручка продавалась как «первая ручка, которая пишет под водой». Этот день вошел в историю индустрии: 10000 авторучек было продано в течение одного дня! Однако, изготовление пластмассовых стержней было очень дорогим, поэтому их делали длинными и сгибали пополам. Стержни можно было несколько раз заправлять новой пастой. Первые шариковые ручки стоили дороже хороших перьевых.</a:t>
            </a:r>
            <a:endParaRPr lang="ru-RU" sz="21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Авторучка: с чего все начало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600200"/>
            <a:ext cx="4367048" cy="34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99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1953 году 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3" y="1230923"/>
            <a:ext cx="5101209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 Марсель Бич создал дешевую ручку под названием BIC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захватившую рынок практически всей планеты. На разработку пишущего узла ручки у него ушло почти четыре года. Зато результат превзошел все ожидания - эта одноразовая ручка была дешевой, удобной, одинаково хорошо писала на любой бумаге, ее хватало, чтобы прочертить линию длиной 6 км. Сегодня компания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лидеров по производству пишущих принадлежностей.</a:t>
            </a:r>
            <a:endParaRPr lang="ru-RU" sz="22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Картинки по запросу ручки б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484783"/>
            <a:ext cx="3840329" cy="38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54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60-е годы ХХ века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3" y="1230923"/>
            <a:ext cx="4644009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изобрели ручку с наконечником из фетра (плотной толстой ткани). Их стали называть фломастерами, а ручки с более толстым стержнем – маркерами.  Фетр, находящийся внутри пластмассового корпуса, пропитывается чернилами, и они по стержню стекают на бумагу.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ru-RU" sz="22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фломас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876" y="1600200"/>
            <a:ext cx="3921014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67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4824536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90-е годы ХХ века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230923"/>
            <a:ext cx="4824536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роллеры - ручки с очень маленьким шариком и менее вязкими чернилами на водной основе. Мы их называем гелевыми ручками. Сейчас существует очень много цветных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гелевых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паст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гелевая ручка цвет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876" y="1593077"/>
            <a:ext cx="3827355" cy="38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76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ручка ринг п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052" y="2924944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4824536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1997 году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230923"/>
            <a:ext cx="4896544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разработана первая ручка для письма без нажатия на нее тремя пальцами.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Pen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(Ринг Пен) - эргономическая авторучка, разработанная русскими инженерами для предотвращения писчего спазма, увеличения скорости письма и в помощь людям, много пишущим.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ручка ринг п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408" y="1599420"/>
            <a:ext cx="2392684" cy="3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60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4824536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ручка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230923"/>
            <a:ext cx="5101209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Pen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Спэйс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Пен) «космическая ручка» или «ручка невесомости» была изобретена американским изобретателем и предпринимателем Полом Фишером. Чернила в ней находятся в специальном картридже под давлением. По утверждению создателей эта ручка может писать в условиях невесомости, под водой, на мокрой и жирной бумаге, под любым углом, при экстремальных температурах.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upload.wikimedia.org/wikipedia/commons/thumb/2/27/AG-7_Space_Pen.JPG/1280px-AG-7_Space_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844" y="1600200"/>
            <a:ext cx="4167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182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4824536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ручка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5" y="1230923"/>
            <a:ext cx="4644008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Lernstift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Лернстиф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будет вибрировать, когда заметит орфографическую ошибку. Также при помощи чудо ручки можно исправить свой почерк. Она следит за чистописанием, поэтому в руке человека с не каллиграфическим почерком будет вибрировать непрерывно.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ernstif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600200"/>
            <a:ext cx="43724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1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4824536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будущего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5" y="1230923"/>
            <a:ext cx="4644008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Scribble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(Скрабл Пен) — настоящий инструмент для подбора цвета, который способен брать образцы, а потом рисовать заданным цветом. Прикоснитесь одним концом ручки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Scribble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любому объекту, и мгновение спустя в вашем распоряжении будут чернила того же цвета.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cribble pen - ручка будущ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14" y="1605652"/>
            <a:ext cx="4857278" cy="28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24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6000 лет назад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196752"/>
            <a:ext cx="5101209" cy="4848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средствами для изображения символов были рука, палка, уголь и камень. Рукой и палкой первобытный человек рисовал на песке, а камнем и углём – на скале.</a:t>
            </a:r>
            <a:endParaRPr lang="ru-RU" sz="3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nnre.ru/istorija/pervobytnye_lyudi_byt_religija_kultura/i_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876" y="1371600"/>
            <a:ext cx="3750099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2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1828799"/>
            <a:ext cx="9144000" cy="232028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xmlns="" val="287311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6613" y="0"/>
            <a:ext cx="10515599" cy="9087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7788" y="1124744"/>
            <a:ext cx="10874425" cy="54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http://www.nnre.ru/istorija/pervobytnye_lyudi_byt_religija_kultura/p5.php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http://www.techcult.ru/gadgets/1036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http://class-fizika.narod.ru/snakom4.htm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http://faqed.ru/history-historical-notes/history/istoriya-poyavleniya-karandasha.htm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http://vseumeyka.ru/category/lepka/page/2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http://uchportfolio.ru/blogs/read/?id=1320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http://n-t.ru/tp/it/ip.htm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http://ppt4web.ru/istorija/ehvoljucija-instrumentov-dlja-pisma-ili-pochemu-my-pishem-sharikovojj-ruchkojj.html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https://infoprovod.ru/scribble-pen/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http://kidsoft.ru/arch-2005/files/web_design/wd_21/pisec.htm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http://kulikova-julia.pp.ua/poeziya/74-stilos.html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https://ru.wikipedia.org/wiki/Space_Pen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https://ru.wikipedia.org/wiki/Гусиное_перо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http://www.nat-geo.ru/planet/44263-sem-interesnykh-faktov-o-sharikovoy-ruchke/#full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http://www.ug.ru/method_article/412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http://nsportal.ru/ap/library/nauchno-tekhnicheskoe-tvorchestvo/2014/01/24/issledovatelskaya-rabota-na-temu-sharikovaya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54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5820" y="533400"/>
            <a:ext cx="10657184" cy="591344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ru-RU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лет назад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5" y="1268760"/>
            <a:ext cx="5101210" cy="477644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начал использовать смоченные глиняные дощечки. При этом ручкой служила деревянная или бронзовая палочка, либо кость.</a:t>
            </a:r>
            <a:endParaRPr lang="ru-RU" sz="3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://vseumeyka.ru/wp-content/uploads/2012/06/01-4_samode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396307"/>
            <a:ext cx="4068917" cy="38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33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5820" y="533400"/>
            <a:ext cx="10657184" cy="591344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ru-RU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лет назад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196752"/>
            <a:ext cx="4644009" cy="48484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Египтяне писали на папирусе (бумага из тростникового растения) тонкими кисточками из тростника.</a:t>
            </a:r>
            <a:endParaRPr lang="ru-RU" sz="3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kidsoft.ru/arch-2005/files/web_design/wd_21/images/sckholl_pisc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600200"/>
            <a:ext cx="3687329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08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1300 </a:t>
            </a:r>
            <a:r>
              <a:rPr lang="ru-RU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назад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196752"/>
            <a:ext cx="5101209" cy="4848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Римляне писали металлическими палочками – стилусами на деревянных дощечках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которые заливали воск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kulikova-julia.pp.ua/uploads/posts/2015-09/1441295866_sti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600200"/>
            <a:ext cx="4022723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97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VI по XVIII века 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268760"/>
            <a:ext cx="5256583" cy="4776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пергамента (бумага из телячьей кожи) и изобретение чернил привело к появлению нового пишущего инструмента – заточенного специальным образом гусиного пера. С помощью пера можно было изменить стиль письма - делать его прописным и наклонным. Так были придуманы прописные буквы (до этого писали только заглавные). Великий русский поэт А.С. Пушкин свои бессмертные произведения писал гусиными перьями. </a:t>
            </a:r>
            <a:endParaRPr lang="ru-RU" sz="23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upload.wikimedia.org/wikipedia/ru/thumb/b/b6/%D0%93%D1%83%D1%81%D0%B8%D0%BD%D0%BE%D0%B5_%D0%BF%D0%B5%D1%80%D0%BE_%D0%B8_%D1%87%D0%B5%D1%80%D0%BD%D0%B8%D0%BB%D1%8C%D0%BD%D0%B8%D1%86%D0%B0.jpg/300px-%D0%93%D1%83%D1%81%D0%B8%D0%BD%D0%BE%D0%B5_%D0%BF%D0%B5%D1%80%D0%BE_%D0%B8_%D1%87%D0%B5%D1%80%D0%BD%D0%B8%D0%BB%D1%8C%D0%BD%D0%B8%D1%86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885" y="1600200"/>
            <a:ext cx="3842806" cy="4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84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XI - XIII веках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196752"/>
            <a:ext cx="5101209" cy="4848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писали на бересте (кора берез) специальными заостренными палочками – писалами. Писало было похоже на римский стилус.  Чаще всего на бересте писали дети, которые только учились и не богатые люди. Такие изображения стали называть берестяными грамотами. </a:t>
            </a:r>
            <a:endParaRPr lang="ru-RU" sz="2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берестяные грам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589723"/>
            <a:ext cx="3831095" cy="42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548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196752"/>
            <a:ext cx="5101209" cy="4848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Чешский изобретатель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Гартмут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первым смешал графит с глиной.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него француз Конте в 1790 году сделал карандаш в виде тонкой палочки из смеси графитового порошка и глины, уложенной между двумя дощечками. Сейчас мы называем его «простой карандаш».</a:t>
            </a:r>
            <a:endParaRPr lang="ru-RU" sz="27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ревний каранд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371600"/>
            <a:ext cx="4004574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352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729192" cy="591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sz="4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22404" y="1230923"/>
            <a:ext cx="5329809" cy="4814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Изобрели стальные перья. Англичанин Перри сделал продольную прорезь в острие пера. Это улучшило качество письма и долговечность пера. К концу 19-го века ручки с металлическим пером полностью вытеснили недолговечные, гусиные перья. Еще в 1930-1950-х годах в школах писали стальным пером, позволявшим писать красивым почерком "с нажимом". Такие перья существуют и в наше время. Сейчас таким пером оформляют важные документы или пишут красивые письма мастера каллиграфии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стальное перо для пис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61" y="1594747"/>
            <a:ext cx="4446959" cy="38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53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Watercolor_16x9_TP102886636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5E1ED-27E6-41CD-9CB6-DF86E429E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670</Words>
  <Application>Microsoft Office PowerPoint</Application>
  <PresentationFormat>Произвольный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Watercolor_16x9_TP102886636</vt:lpstr>
      <vt:lpstr>ПРОЕКТ  по окружающему миру на тему «Знание- сила» </vt:lpstr>
      <vt:lpstr>Более 6000 лет назад</vt:lpstr>
      <vt:lpstr>Около 4000 лет назад</vt:lpstr>
      <vt:lpstr>Около 3000 лет назад</vt:lpstr>
      <vt:lpstr>1300 лет назад</vt:lpstr>
      <vt:lpstr>В период с VI по XVIII века </vt:lpstr>
      <vt:lpstr>В XI - XIII веках</vt:lpstr>
      <vt:lpstr>В конце XVIII века</vt:lpstr>
      <vt:lpstr>В начале XIX века</vt:lpstr>
      <vt:lpstr>1884 год</vt:lpstr>
      <vt:lpstr>В 1938 году</vt:lpstr>
      <vt:lpstr>29 октября 1945 года</vt:lpstr>
      <vt:lpstr>В 1953 году </vt:lpstr>
      <vt:lpstr>60-е годы ХХ века</vt:lpstr>
      <vt:lpstr>В 90-е годы ХХ века</vt:lpstr>
      <vt:lpstr>В 1997 году</vt:lpstr>
      <vt:lpstr>Космическая ручка</vt:lpstr>
      <vt:lpstr>Обучающая ручка</vt:lpstr>
      <vt:lpstr>Ручка будущего</vt:lpstr>
      <vt:lpstr>СПАСИБО ЗА ВНИМАНИЕ!!!</vt:lpstr>
      <vt:lpstr>Источники информации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2016-10-17T13:54:35Z</dcterms:created>
  <dcterms:modified xsi:type="dcterms:W3CDTF">2018-01-09T18:33:08Z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1081713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  <property fmtid="{D5CDD505-2E9C-101B-9397-08002B2CF9AE}" name="_TemplateID" pid="5">
    <vt:lpwstr>TC028866379991</vt:lpwstr>
  </property>
</Properties>
</file>