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атлетика. Прыжок в длину с места.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Выполнила студентка группы </a:t>
            </a:r>
          </a:p>
          <a:p>
            <a:r>
              <a:rPr lang="ru-RU" dirty="0" smtClean="0"/>
              <a:t>ТП18-1 </a:t>
            </a:r>
          </a:p>
          <a:p>
            <a:r>
              <a:rPr lang="ru-RU" dirty="0" smtClean="0"/>
              <a:t>Петрашова Лиза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670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dirty="0"/>
              <a:t>Прыжки в длину в древности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ru-RU" dirty="0" smtClean="0"/>
              <a:t>Греческие </a:t>
            </a:r>
            <a:r>
              <a:rPr lang="ru-RU" dirty="0"/>
              <a:t>атлеты прыгали в длину не с разбега, а с места – к тому же с камнями (позже с гантелями) в руках. В конце прыжка спортсмен отбрасывал камни резко назад: считалось, что это позволяет ему прыгнуть дальше. Подобная техника прыжка требовала хорошей координации.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3573016"/>
            <a:ext cx="4347653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8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ru-RU" dirty="0"/>
              <a:t>История и рекорды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/>
          <a:lstStyle/>
          <a:p>
            <a:r>
              <a:rPr lang="ru-RU" dirty="0" smtClean="0"/>
              <a:t>Дмитрий </a:t>
            </a:r>
            <a:r>
              <a:rPr lang="ru-RU" dirty="0" err="1"/>
              <a:t>Милетонович</a:t>
            </a:r>
            <a:r>
              <a:rPr lang="ru-RU" dirty="0"/>
              <a:t> Иоселиани является обладателем 60 союзных республиканских и закавказских рекордов по прыжкам в длину с места. Но в далеком 1930 году 17-летний грузинский юноша стал первым в СССР спортсменом, превысившим мировой рекорд. Результат, прославивший грузинского прыгуна - 3 м 48,2 см. В 1945 году был назначен директором Грузинского государственного института физкультуры. С 1956 по 1983 Д. М. Иоселиани возглавлял в упомянутом институте кафедру легкой атлетики. Дмитрий Иоселиани (1913-1989)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918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96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229600" cy="1143000"/>
          </a:xfrm>
        </p:spPr>
        <p:txBody>
          <a:bodyPr/>
          <a:lstStyle/>
          <a:p>
            <a:r>
              <a:rPr lang="ru-RU" dirty="0"/>
              <a:t>Виды легкоатлетических прыжков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/>
              <a:t>преодолением вертикальных препятствий </a:t>
            </a:r>
            <a:endParaRPr lang="ru-RU" dirty="0" smtClean="0"/>
          </a:p>
          <a:p>
            <a:r>
              <a:rPr lang="ru-RU" dirty="0" smtClean="0"/>
              <a:t>Прыжки </a:t>
            </a:r>
            <a:r>
              <a:rPr lang="ru-RU" dirty="0"/>
              <a:t>в высоту </a:t>
            </a:r>
            <a:endParaRPr lang="ru-RU" dirty="0" smtClean="0"/>
          </a:p>
          <a:p>
            <a:r>
              <a:rPr lang="ru-RU" dirty="0" smtClean="0"/>
              <a:t>Прыжки </a:t>
            </a:r>
            <a:r>
              <a:rPr lang="ru-RU" dirty="0"/>
              <a:t>с шестом 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 </a:t>
            </a:r>
            <a:r>
              <a:rPr lang="ru-RU" dirty="0"/>
              <a:t>преодолением вертикальных препятствий </a:t>
            </a:r>
            <a:endParaRPr lang="ru-RU" dirty="0"/>
          </a:p>
          <a:p>
            <a:r>
              <a:rPr lang="ru-RU" dirty="0" smtClean="0"/>
              <a:t>Прыжки </a:t>
            </a:r>
            <a:r>
              <a:rPr lang="ru-RU" dirty="0"/>
              <a:t>в длину </a:t>
            </a:r>
            <a:endParaRPr lang="ru-RU" dirty="0"/>
          </a:p>
          <a:p>
            <a:r>
              <a:rPr lang="ru-RU" dirty="0" smtClean="0"/>
              <a:t>Тройной </a:t>
            </a:r>
            <a:r>
              <a:rPr lang="ru-RU" dirty="0"/>
              <a:t>прыжок</a:t>
            </a:r>
            <a:endParaRPr lang="ru-RU" dirty="0"/>
          </a:p>
        </p:txBody>
      </p:sp>
      <p:pic>
        <p:nvPicPr>
          <p:cNvPr id="4" name="Picture 2" descr="https://vsedavlenie.ru/wp-content/uploads/2018/05/beg-s-prepyatstviyam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9080"/>
            <a:ext cx="3131840" cy="207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pload.wikimedia.org/wikipedia/commons/9/9e/20150725_1456_DM_Leichtathletik_M%C3%A4nner_Hochsprung_92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38059"/>
            <a:ext cx="3024336" cy="201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https://cdn.paralymp.ru/upload/iblock/14b/14b53047e270aa38402073f6082a006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s://cdn.paralymp.ru/upload/iblock/14b/14b53047e270aa38402073f6082a0062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s://cdn.paralymp.ru/upload/iblock/14b/14b53047e270aa38402073f6082a0062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091978"/>
            <a:ext cx="3415224" cy="2273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245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620688"/>
            <a:ext cx="2232248" cy="8640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434544" y="831843"/>
            <a:ext cx="1914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Прыжки  в длину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339752" y="1700808"/>
            <a:ext cx="792088" cy="1008112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539552" y="2925958"/>
            <a:ext cx="2232248" cy="8640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места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34544" y="2925958"/>
            <a:ext cx="2232248" cy="8640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разбега способом «согнув ноги»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2924944"/>
            <a:ext cx="2232248" cy="86409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 разбега способом «ножницы»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796136" y="1700808"/>
            <a:ext cx="968525" cy="93610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391980" y="1700808"/>
            <a:ext cx="0" cy="108012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beastfitness.ru/wp-content/uploads/hello_html_mcb756c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2" y="4062298"/>
            <a:ext cx="3325080" cy="119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e-ussr.ru/wp-content/uploads/2017/06/chel_35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812" y="5373216"/>
            <a:ext cx="3837711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8" descr="https://s1.slide-share.ru/s_image/42207dbf084362bb125a9f199b6ed371/11becf4c-3cb2-43b9-ae19-7cec4c9d86e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0" descr="https://s1.slide-share.ru/s_image/42207dbf084362bb125a9f199b6ed371/11becf4c-3cb2-43b9-ae19-7cec4c9d86e4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2" descr="https://s1.slide-share.ru/s_image/42207dbf084362bb125a9f199b6ed371/11becf4c-3cb2-43b9-ae19-7cec4c9d86e4.jpe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416" y="4006045"/>
            <a:ext cx="3543064" cy="125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57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/>
              <a:t>Фазы прыжка в длину с места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 Подготовка к отталкиванию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78105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7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2. Отталкивание</a:t>
            </a:r>
            <a:endParaRPr lang="ru-RU" dirty="0"/>
          </a:p>
        </p:txBody>
      </p:sp>
      <p:pic>
        <p:nvPicPr>
          <p:cNvPr id="4098" name="Picture 2" descr="https://fb.ru/misc/i/gallery/23312/5915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5947420" cy="3959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8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3. </a:t>
            </a:r>
            <a:r>
              <a:rPr lang="ru-RU" dirty="0" smtClean="0"/>
              <a:t>Полёт</a:t>
            </a:r>
            <a:endParaRPr lang="ru-RU" dirty="0"/>
          </a:p>
        </p:txBody>
      </p:sp>
      <p:pic>
        <p:nvPicPr>
          <p:cNvPr id="5122" name="Picture 2" descr="https://vkool.com/wp-content/uploads/2014/11/jump-exerc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348880"/>
            <a:ext cx="59055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03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4. Приземление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420888"/>
            <a:ext cx="5438126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21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ru-RU" dirty="0" smtClean="0"/>
              <a:t>Техника прыжка в длину с места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1249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Исходное </a:t>
            </a:r>
            <a:r>
              <a:rPr lang="ru-RU" dirty="0"/>
              <a:t>положение перед прыжком – «старт пловца» (ноги полусогнуты, туловище наклонено вперёд, руки отведены назад в стороны). Отталкивание производится обеими ногами до полного их выпрямления в коленных суставах с одновременным выносом рук вперёд и вверх. В полёте ноги сгибаются в коленях и выносятся вперёд. Во время приземления выполняется приседание, руки выносятся вперёд и в стороны, обеспечивая таким образом мягкое и устойчивое приземление.</a:t>
            </a:r>
            <a:endParaRPr lang="ru-RU" dirty="0"/>
          </a:p>
        </p:txBody>
      </p:sp>
      <p:pic>
        <p:nvPicPr>
          <p:cNvPr id="7170" name="Picture 2" descr="https://uchebnik.mos.ru/system_2/game_apps/icons/000/206/006/original/%D0%94%D0%B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21088"/>
            <a:ext cx="5216094" cy="237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794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Ошибки в технике прыжка в длину с </a:t>
            </a:r>
            <a:r>
              <a:rPr lang="ru-RU" dirty="0" smtClean="0"/>
              <a:t>места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3989040"/>
          </a:xfrm>
        </p:spPr>
        <p:txBody>
          <a:bodyPr/>
          <a:lstStyle/>
          <a:p>
            <a:r>
              <a:rPr lang="ru-RU" dirty="0" smtClean="0"/>
              <a:t>В </a:t>
            </a:r>
            <a:r>
              <a:rPr lang="ru-RU" dirty="0"/>
              <a:t>исходном положении прыгун находится в глубоком приседе, руки подняты слишком высоко.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отталкивании прыгун отклоняется от заданной траектории сильно вперёд либо вверх. </a:t>
            </a:r>
            <a:endParaRPr lang="ru-RU" dirty="0" smtClean="0"/>
          </a:p>
          <a:p>
            <a:r>
              <a:rPr lang="ru-RU" dirty="0" smtClean="0"/>
              <a:t>Толчок </a:t>
            </a:r>
            <a:r>
              <a:rPr lang="ru-RU" dirty="0"/>
              <a:t>выполняется одной ногой.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полёте ноги не сгибаются и не подтягиваются к груди.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приземлении вперёд выносятся ноги. </a:t>
            </a:r>
            <a:endParaRPr lang="ru-RU" dirty="0" smtClean="0"/>
          </a:p>
          <a:p>
            <a:r>
              <a:rPr lang="ru-RU" dirty="0" smtClean="0"/>
              <a:t>Прыгун </a:t>
            </a:r>
            <a:r>
              <a:rPr lang="ru-RU" dirty="0"/>
              <a:t>приземляется на носки.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92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66</TotalTime>
  <Words>357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Паркет</vt:lpstr>
      <vt:lpstr>Легкая атлетика. Прыжок в длину с места.</vt:lpstr>
      <vt:lpstr>Виды легкоатлетических прыжков</vt:lpstr>
      <vt:lpstr>Презентация PowerPoint</vt:lpstr>
      <vt:lpstr>Фазы прыжка в длину с места</vt:lpstr>
      <vt:lpstr>Презентация PowerPoint</vt:lpstr>
      <vt:lpstr>Презентация PowerPoint</vt:lpstr>
      <vt:lpstr>Презентация PowerPoint</vt:lpstr>
      <vt:lpstr>Техника прыжка в длину с места</vt:lpstr>
      <vt:lpstr>Ошибки в технике прыжка в длину с места</vt:lpstr>
      <vt:lpstr>Прыжки в длину в древности</vt:lpstr>
      <vt:lpstr>История и рекорды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Легкая атлетика. </dc:title>
  <dc:creator>Katya</dc:creator>
  <cp:lastModifiedBy>Katya</cp:lastModifiedBy>
  <cp:revision>6</cp:revision>
  <dcterms:created xsi:type="dcterms:W3CDTF">2020-12-25T10:17:38Z</dcterms:created>
  <dcterms:modified xsi:type="dcterms:W3CDTF">2020-12-25T11:36:15Z</dcterms:modified>
</cp:coreProperties>
</file>