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0" autoAdjust="0"/>
    <p:restoredTop sz="94660"/>
  </p:normalViewPr>
  <p:slideViewPr>
    <p:cSldViewPr snapToGrid="0">
      <p:cViewPr varScale="1">
        <p:scale>
          <a:sx n="45" d="100"/>
          <a:sy n="45" d="100"/>
        </p:scale>
        <p:origin x="8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98399-6FE3-47E9-BF75-0CBCA0E58C38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F28B3-F499-40DE-99A0-4C6CBC8C19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4355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98399-6FE3-47E9-BF75-0CBCA0E58C38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F28B3-F499-40DE-99A0-4C6CBC8C19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2446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98399-6FE3-47E9-BF75-0CBCA0E58C38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F28B3-F499-40DE-99A0-4C6CBC8C19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660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98399-6FE3-47E9-BF75-0CBCA0E58C38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F28B3-F499-40DE-99A0-4C6CBC8C19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9521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98399-6FE3-47E9-BF75-0CBCA0E58C38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F28B3-F499-40DE-99A0-4C6CBC8C19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871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98399-6FE3-47E9-BF75-0CBCA0E58C38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F28B3-F499-40DE-99A0-4C6CBC8C19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6710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98399-6FE3-47E9-BF75-0CBCA0E58C38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F28B3-F499-40DE-99A0-4C6CBC8C19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6678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98399-6FE3-47E9-BF75-0CBCA0E58C38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F28B3-F499-40DE-99A0-4C6CBC8C19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6467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98399-6FE3-47E9-BF75-0CBCA0E58C38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F28B3-F499-40DE-99A0-4C6CBC8C19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6910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98399-6FE3-47E9-BF75-0CBCA0E58C38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F28B3-F499-40DE-99A0-4C6CBC8C19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5587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98399-6FE3-47E9-BF75-0CBCA0E58C38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F28B3-F499-40DE-99A0-4C6CBC8C19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526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98399-6FE3-47E9-BF75-0CBCA0E58C38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F28B3-F499-40DE-99A0-4C6CBC8C19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757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21443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ГБПОУ КК Новороссийский профессиональный техникум</a:t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3100" dirty="0" smtClean="0"/>
              <a:t>Презентация на тему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3100" b="1" dirty="0"/>
              <a:t>порядок полного и сокращенного опробования тормозов</a:t>
            </a:r>
            <a:r>
              <a:rPr lang="ru-RU" sz="3100" dirty="0"/>
              <a:t/>
            </a:r>
            <a:br>
              <a:rPr lang="ru-RU" sz="31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Выполнил работу </a:t>
            </a:r>
          </a:p>
          <a:p>
            <a:pPr algn="r"/>
            <a:r>
              <a:rPr lang="ru-RU" dirty="0" smtClean="0"/>
              <a:t>студент группы МЛ-163</a:t>
            </a:r>
          </a:p>
          <a:p>
            <a:pPr algn="r"/>
            <a:r>
              <a:rPr lang="ru-RU" dirty="0" smtClean="0"/>
              <a:t> </a:t>
            </a:r>
            <a:r>
              <a:rPr lang="ru-RU" dirty="0" err="1" smtClean="0"/>
              <a:t>Бураев</a:t>
            </a:r>
            <a:r>
              <a:rPr lang="ru-RU" dirty="0" smtClean="0"/>
              <a:t> </a:t>
            </a:r>
            <a:r>
              <a:rPr lang="ru-RU" smtClean="0"/>
              <a:t>Денис Сергеевич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208691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Широкоэкранный</PresentationFormat>
  <Paragraphs>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    ГБПОУ КК Новороссийский профессиональный техникум     Презентация на тему порядок полного и сокращенного опробования тормозов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ГБПОУ КК Новороссийский профессиональный техникум     Презентация на тему порядок осмотра состава поезда       </dc:title>
  <dc:creator>Пользователь</dc:creator>
  <cp:lastModifiedBy>Пользователь</cp:lastModifiedBy>
  <cp:revision>2</cp:revision>
  <dcterms:created xsi:type="dcterms:W3CDTF">2020-03-16T10:18:09Z</dcterms:created>
  <dcterms:modified xsi:type="dcterms:W3CDTF">2020-03-17T06:26:08Z</dcterms:modified>
</cp:coreProperties>
</file>