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8" r:id="rId2"/>
    <p:sldId id="256" r:id="rId3"/>
    <p:sldId id="264" r:id="rId4"/>
    <p:sldId id="281" r:id="rId5"/>
    <p:sldId id="270" r:id="rId6"/>
    <p:sldId id="258" r:id="rId7"/>
    <p:sldId id="284" r:id="rId8"/>
    <p:sldId id="286" r:id="rId9"/>
    <p:sldId id="285" r:id="rId10"/>
    <p:sldId id="287" r:id="rId11"/>
    <p:sldId id="279" r:id="rId12"/>
    <p:sldId id="26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66"/>
    <a:srgbClr val="FFFF00"/>
    <a:srgbClr val="10D610"/>
    <a:srgbClr val="190504"/>
    <a:srgbClr val="DDC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102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63FE6-81D7-4FB1-8EC3-2DF8682B7BF2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4FF5D-D6E0-4566-8036-2345546D3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FC73-F6EB-4AFC-8F55-26945470E8A8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D7FEF-669B-474A-AD3A-AF6F2E784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82854-596F-45EC-AE12-B2C020B9FD80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2823-10EA-499A-85AA-11331D96E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E5DAD-C065-4EEF-A770-2B445FE243EA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4464F-4176-414A-A292-EFD57CB4B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4E239-6E64-413C-8443-A6A7014378BE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E227-EDAF-4DCE-A3BE-7813FB71E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3F96E-934B-41A7-855E-E95047DC0988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F20DB-4159-49D3-89EB-0F4A0E693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9CBBD-5093-47FC-B08B-5BCF8A4B3437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3344A-4233-4450-80F7-B17846500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30AB6-449E-4772-9332-C7666C1A1174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A6DD6-D6BE-47D0-A389-7271585EC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1F8D9-3862-4783-942A-09C66D64C422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9B251-CF79-4098-B714-34B2F3039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F3FC8-1513-4CF4-B6B8-542C0276B5A3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64B41-40C1-4F07-8C7D-A3AADBBFE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3A8C-2368-412E-9314-7534575D5842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F8143-9660-4A2E-B5FD-36499CD1C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2C7D869-2C34-40E0-B405-38F68593B144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A3AC09E-C791-4E9C-87A3-305F2F5AC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myshared.ru/5/475800/slide_17.jpg" TargetMode="External"/><Relationship Id="rId3" Type="http://schemas.openxmlformats.org/officeDocument/2006/relationships/hyperlink" Target="http://samregion.info/news/announceimg/t75CvF2LSs.jpg" TargetMode="External"/><Relationship Id="rId7" Type="http://schemas.openxmlformats.org/officeDocument/2006/relationships/hyperlink" Target="http://vselekari.com/wp-content/uploads/2016/09/4b95a67ec249752d51a4a5f1bea07a4b.jpg" TargetMode="External"/><Relationship Id="rId2" Type="http://schemas.openxmlformats.org/officeDocument/2006/relationships/hyperlink" Target="http://queen-time.ru/media/1_fIDwsG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pk49.ru/_nw/2/46903766.jpg" TargetMode="External"/><Relationship Id="rId5" Type="http://schemas.openxmlformats.org/officeDocument/2006/relationships/hyperlink" Target="http://fb.ru/misc/i/gallery/28177/609690.jpg" TargetMode="External"/><Relationship Id="rId10" Type="http://schemas.openxmlformats.org/officeDocument/2006/relationships/hyperlink" Target="https://otyrar.kz/wp-content/uploads/2016/05/spid1-696x705.jpg" TargetMode="External"/><Relationship Id="rId4" Type="http://schemas.openxmlformats.org/officeDocument/2006/relationships/hyperlink" Target="https://www.psychologos.ru/images/60ad4a328270c2e8e3fb747ac89e83a5.jpg" TargetMode="External"/><Relationship Id="rId9" Type="http://schemas.openxmlformats.org/officeDocument/2006/relationships/hyperlink" Target="http://www.hiv-spb.ru/assets/img/7.jpg" TargetMode="Externa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26" y="511728"/>
            <a:ext cx="2293957" cy="232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0960" y="3140378"/>
            <a:ext cx="661851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Всемирный день борьбы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СПИДом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5321" y="511728"/>
            <a:ext cx="5251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 презентации – Новикова А. П., учитель русского языка и литературы ГОУ РК «Республиканский центр образования»</a:t>
            </a:r>
          </a:p>
          <a:p>
            <a:r>
              <a:rPr lang="ru-RU" dirty="0"/>
              <a:t>г</a:t>
            </a:r>
            <a:r>
              <a:rPr lang="ru-RU" dirty="0" smtClean="0"/>
              <a:t>. Сыктывкар, Республика Коми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97248" y="6185934"/>
            <a:ext cx="4899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Сыктывкар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610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" t="2706" r="1546" b="9161"/>
          <a:stretch/>
        </p:blipFill>
        <p:spPr bwMode="auto">
          <a:xfrm>
            <a:off x="318781" y="310392"/>
            <a:ext cx="8523215" cy="582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669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80" y="1851960"/>
            <a:ext cx="3573536" cy="3573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29233" y="1551140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чихание, кашель, пот, слюну или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слёзы;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общения – поцелуи, рукопожатия и объятия;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укусы животных 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насекомых;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кухонной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утварью, постельным бельём, игрушками, канцелярией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деньгами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еду, приготовленную ВИЧ инфицированным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совместного использования бассейна, ванны, туалета или бани.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0556" y="408693"/>
            <a:ext cx="8090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Вирус не передаётся: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ИСТОЧНИКИ: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512888"/>
            <a:ext cx="8667750" cy="5121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effectLst/>
                <a:latin typeface="Arial" charset="0"/>
              </a:rPr>
              <a:t>Изображения:</a:t>
            </a:r>
            <a:endParaRPr lang="ru-RU" sz="1800" dirty="0" smtClean="0"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2672" y="2407640"/>
            <a:ext cx="82128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queen-time.ru/media/1_fIDwsG6.jpg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samregion.info/news/announceimg/t75CvF2LSs.jpg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www.psychologos.ru/images/60ad4a328270c2e8e3fb747ac89e83a5.jpg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fb.ru/misc/i/gallery/28177/609690.jpg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http://rpk49.ru/_</a:t>
            </a:r>
            <a:r>
              <a:rPr lang="en-US" dirty="0" smtClean="0">
                <a:hlinkClick r:id="rId6"/>
              </a:rPr>
              <a:t>nw/2/46903766.jpg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vselekari.com/wp-content/uploads/2016/09/4b95a67ec249752d51a4a5f1bea07a4b.jpg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images.myshared.ru/5/475800/slide_17.jpg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www.hiv-spb.ru/assets/img/7.jpg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10"/>
              </a:rPr>
              <a:t>https://</a:t>
            </a:r>
            <a:r>
              <a:rPr lang="en-US" dirty="0" smtClean="0">
                <a:hlinkClick r:id="rId10"/>
              </a:rPr>
              <a:t>otyrar.kz/wp-content/uploads/2016/05/spid1-696x705.jpg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051" y="2273031"/>
            <a:ext cx="4784872" cy="31899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94094" y="81522"/>
            <a:ext cx="981626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 декабря </a:t>
            </a:r>
          </a:p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Всемирный день борьбы с ВИЧ</a:t>
            </a:r>
            <a:r>
              <a:rPr lang="en-US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/</a:t>
            </a:r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СПИДом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126" y="2576329"/>
            <a:ext cx="181333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</a:p>
          <a:p>
            <a:pPr algn="ctr"/>
            <a:r>
              <a:rPr lang="ru-RU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</a:t>
            </a:r>
            <a:endParaRPr lang="ru-RU" sz="8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6070" y="2931411"/>
            <a:ext cx="544003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заимопомощь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4066" y="4224714"/>
            <a:ext cx="544003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скренность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0235" y="5462946"/>
            <a:ext cx="544003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еловечность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54339" y="827494"/>
            <a:ext cx="804504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Всемирный день борьбы со СПИДом был объявлен на Всемирном саммите министров здравоохранения 1998 года, посвященном программам по предотвращению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СПИДа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30" y="3108372"/>
            <a:ext cx="5213059" cy="2933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136" y="2811405"/>
            <a:ext cx="7702550" cy="3144779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борьбы со СПИДом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для того,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привлечь внимание общественности к проблемам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ВИЧ,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всех людей быть терпимыми, чтобы здоровый человек проникся пониманием и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состраданием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735" y="243717"/>
            <a:ext cx="3545397" cy="2068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858" y="845323"/>
            <a:ext cx="4098901" cy="27703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2669" y="3967993"/>
            <a:ext cx="7026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Красная ленточка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 памяти о СПИД-умерших;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имвол поддержки больных СПИДом;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имвол надежды на исцеление.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673" y="595618"/>
            <a:ext cx="80869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Основная тема тридцатого Всемирного дня борьбы со СПИДом станет призыв узнать свой ВИЧ-статус</a:t>
            </a:r>
            <a:endParaRPr lang="ru-RU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769" y="3433094"/>
            <a:ext cx="5238575" cy="27919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588" y="878747"/>
            <a:ext cx="8229600" cy="4495800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 </a:t>
            </a:r>
            <a:r>
              <a:rPr lang="ru-RU" sz="40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ВИЧ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организме может быть совершенно незаметным в течение 10-12 лет: такое время, как правило, проходит от момента заражения ВИЧ до развития </a:t>
            </a:r>
            <a:r>
              <a:rPr lang="ru-RU" sz="40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СПИД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при отсутствии лечения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3673" y="659875"/>
            <a:ext cx="808698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 зарегистрированные случаи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ВИЧ в России (январь - июнь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г.) - 	42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662 чел. (9 место в Мире);</a:t>
            </a:r>
          </a:p>
          <a:p>
            <a:pPr algn="just"/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04FB"/>
              </a:clrFrom>
              <a:clrTo>
                <a:srgbClr val="FC04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034" y="2423940"/>
            <a:ext cx="3323626" cy="324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141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9291" y="1323919"/>
            <a:ext cx="691742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Как мы можем помочь людям, больным </a:t>
            </a:r>
            <a:r>
              <a:rPr lang="ru-RU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спидом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?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789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517</TotalTime>
  <Words>272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Разрез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декабря </dc:title>
  <dc:subject>спид</dc:subject>
  <dc:creator> Елена</dc:creator>
  <cp:lastModifiedBy>novap</cp:lastModifiedBy>
  <cp:revision>21</cp:revision>
  <dcterms:created xsi:type="dcterms:W3CDTF">2015-09-22T12:08:41Z</dcterms:created>
  <dcterms:modified xsi:type="dcterms:W3CDTF">2018-12-05T19:55:06Z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407338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