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</TotalTime>
  <Words>841</Words>
  <Application>Microsoft Office PowerPoint</Application>
  <PresentationFormat>Экран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Грамматические ошибки</vt:lpstr>
      <vt:lpstr>Неправильное употребление падежной формы существительного с предлогом</vt:lpstr>
      <vt:lpstr>Неправильное употребление падежей формы существительного с предлогом</vt:lpstr>
      <vt:lpstr>Неправильное употребление падежей формы существительного с предлогом</vt:lpstr>
      <vt:lpstr>Неправильное употребление падежей формы существительного с предлогом</vt:lpstr>
      <vt:lpstr>Неправильное употребление падежной формы существительного с предлогом</vt:lpstr>
      <vt:lpstr>Нарушение связи между подлежащим и сказуемым</vt:lpstr>
      <vt:lpstr>Нарушение в построении предложения с несогласованным приложением</vt:lpstr>
      <vt:lpstr>Нарушение в построении предложения с несогласованным приложением</vt:lpstr>
      <vt:lpstr>Нарушение в построении предложения с несогласованным приложением</vt:lpstr>
      <vt:lpstr>Ошибка в построении предложения с однородными членами</vt:lpstr>
      <vt:lpstr>Ошибка в построении предложения с однородными членами</vt:lpstr>
      <vt:lpstr>Неправильное построение предложения с деепричастным оборотом</vt:lpstr>
      <vt:lpstr>Неправильное построение предложения с деепричастным оборотом</vt:lpstr>
      <vt:lpstr>Нарушение построения предложения с причастным оборотом</vt:lpstr>
      <vt:lpstr>Неправильное построение предложений с косвенной речью</vt:lpstr>
      <vt:lpstr> 7     Установите соответствие между предложениями и допущенными в них грамматическими ошибками</vt:lpstr>
      <vt:lpstr>  </vt:lpstr>
      <vt:lpstr> 7     Установите соответствие между предложениями и допущенными в них грамматическими ошибками</vt:lpstr>
      <vt:lpstr>Слайд 20</vt:lpstr>
      <vt:lpstr>Источники информации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Грамматические ошибки</dc:title>
  <dc:creator>Павел</dc:creator>
  <cp:lastModifiedBy>Павел</cp:lastModifiedBy>
  <cp:revision>24</cp:revision>
  <dcterms:created xsi:type="dcterms:W3CDTF">2014-11-16T10:40:55Z</dcterms:created>
  <dcterms:modified xsi:type="dcterms:W3CDTF">2014-12-07T11:43:29Z</dcterms:modified>
</cp:coreProperties>
</file>