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136904" cy="2396479"/>
          </a:xfrm>
        </p:spPr>
        <p:txBody>
          <a:bodyPr/>
          <a:lstStyle/>
          <a:p>
            <a:r>
              <a:rPr lang="ru-RU" dirty="0" smtClean="0"/>
              <a:t>Гольштейнская Швейцария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/>
              <a:t>Holsteinische</a:t>
            </a:r>
            <a:r>
              <a:rPr lang="en-US" dirty="0"/>
              <a:t> </a:t>
            </a:r>
            <a:r>
              <a:rPr lang="en-US" dirty="0" err="1" smtClean="0"/>
              <a:t>Schweiz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Местоположение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1" r="11212" b="53600"/>
          <a:stretch/>
        </p:blipFill>
        <p:spPr bwMode="auto">
          <a:xfrm>
            <a:off x="323528" y="1484784"/>
            <a:ext cx="381642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355977" y="1509014"/>
            <a:ext cx="46085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Гольштейнская </a:t>
            </a:r>
            <a:r>
              <a:rPr lang="ru-RU" dirty="0"/>
              <a:t>Швейцария  — </a:t>
            </a:r>
            <a:endParaRPr lang="ru-RU" dirty="0" smtClean="0"/>
          </a:p>
          <a:p>
            <a:pPr algn="just"/>
            <a:r>
              <a:rPr lang="ru-RU" dirty="0" smtClean="0"/>
              <a:t>холмистый </a:t>
            </a:r>
            <a:r>
              <a:rPr lang="ru-RU" dirty="0"/>
              <a:t>ландшафт на северо-востоке Германии, в земле Шлезвиг-Гольштейн, природоохранный район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Гольштейнская </a:t>
            </a:r>
            <a:r>
              <a:rPr lang="ru-RU" dirty="0"/>
              <a:t>Швейцария, называемая также Голштинская озёрная низменность расположена на побережье Балтийского моря, на территории районов Плён и Восточный Гольштейн и представляет собой равнину, усеянную множеством озёр. Рельеф местности был сформирован во время последнего ледникового периода.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75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7504" y="1700809"/>
            <a:ext cx="4913312" cy="4248472"/>
          </a:xfrm>
        </p:spPr>
        <p:txBody>
          <a:bodyPr>
            <a:normAutofit fontScale="92500"/>
          </a:bodyPr>
          <a:lstStyle/>
          <a:p>
            <a:pPr marL="393192" lvl="1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Озёра </a:t>
            </a:r>
            <a:r>
              <a:rPr lang="ru-RU" dirty="0"/>
              <a:t>этого края находятся на высоте от 22 до 28 м над уровнем моря и имеют глубину от 20 до 60 м. На северо-западе региона, возле города Прец лежат озёра Postsee и Lanker See, которые каналами соединены с более крупными озёрами в центре Голштинской Швейцарии — Гросер-Плёнер-Зе площадью в 29,1 км², Клайнер-Плёнер и Траммер.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/>
            <a:r>
              <a:rPr lang="ru-RU" dirty="0" smtClean="0"/>
              <a:t>Озёра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0" y="980728"/>
            <a:ext cx="3233936" cy="213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09061" y="312449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Postsee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3" y="3645024"/>
            <a:ext cx="323393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28723" y="5736678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Lanker See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58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4"/>
          <a:stretch/>
        </p:blipFill>
        <p:spPr bwMode="auto">
          <a:xfrm>
            <a:off x="4842195" y="3527045"/>
            <a:ext cx="3524250" cy="256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16016" y="1052736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 востока к озеру Гросер-Плёнер-Зе прилегают озёра Vierer See, Белер-Зе, Дикзе, Kellersee и Гросер-Ойтинер-Зе.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39248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49" y="4170355"/>
            <a:ext cx="2182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844385" y="6096058"/>
            <a:ext cx="155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Kellersee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71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5976" y="1628800"/>
            <a:ext cx="4485184" cy="4752528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	Самой </a:t>
            </a:r>
            <a:r>
              <a:rPr lang="ru-RU" dirty="0"/>
              <a:t>высокой точкой Голштинской Швейцарии является холм </a:t>
            </a:r>
            <a:r>
              <a:rPr lang="ru-RU" dirty="0" smtClean="0"/>
              <a:t>Бунгсберг </a:t>
            </a:r>
            <a:r>
              <a:rPr lang="ru-RU" dirty="0"/>
              <a:t>(164 м над уровнем моря).</a:t>
            </a:r>
          </a:p>
          <a:p>
            <a:pPr marL="109728" indent="0" algn="just">
              <a:buNone/>
            </a:pPr>
            <a:r>
              <a:rPr lang="ru-RU" dirty="0" smtClean="0"/>
              <a:t>	Лесные </a:t>
            </a:r>
            <a:r>
              <a:rPr lang="ru-RU" dirty="0"/>
              <a:t>и озёрные богатства края делают Голштинскую Швейцарию излюбленным местом для отдыхающих и туристов. Центрами туризма в регионе являются воздушный курорт Маленте и районные центры — города Плён и Ойтин.</a:t>
            </a:r>
          </a:p>
          <a:p>
            <a:endParaRPr lang="ru-RU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84018"/>
            <a:ext cx="3984104" cy="298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43761" y="4856963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Бунгсберг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50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6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21</Words>
  <Application>Microsoft Office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Concurso</vt:lpstr>
      <vt:lpstr>Гольштейнская Швейцария (Holsteinische Schweiz)</vt:lpstr>
      <vt:lpstr>Местоположение</vt:lpstr>
      <vt:lpstr>Озёра</vt:lpstr>
      <vt:lpstr>Apresentação do PowerPoint</vt:lpstr>
      <vt:lpstr>Apresentação do PowerPoint</vt:lpstr>
      <vt:lpstr>Спасибо за внимание!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Гольштейнская Швейцария (Holsteinische Schweiz)</dc:title>
  <dc:creator>Alina Senina</dc:creator>
  <cp:lastModifiedBy>Alina Senina</cp:lastModifiedBy>
  <cp:revision>4</cp:revision>
  <dcterms:created xsi:type="dcterms:W3CDTF">2016-05-13T07:17:00Z</dcterms:created>
  <dcterms:modified xsi:type="dcterms:W3CDTF">2016-05-13T07:43:39Z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323498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