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x-wmf" Extension="wmf"/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vmlDrawing" Extension="v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3"/>
  </p:notesMasterIdLst>
  <p:sldIdLst>
    <p:sldId id="256" r:id="rId2"/>
    <p:sldId id="259" r:id="rId3"/>
    <p:sldId id="262" r:id="rId4"/>
    <p:sldId id="261" r:id="rId5"/>
    <p:sldId id="263" r:id="rId6"/>
    <p:sldId id="264" r:id="rId7"/>
    <p:sldId id="266" r:id="rId8"/>
    <p:sldId id="269" r:id="rId9"/>
    <p:sldId id="268" r:id="rId10"/>
    <p:sldId id="267" r:id="rId11"/>
    <p:sldId id="27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27291-3871-418E-ACF5-92D7EAD9E24F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1CE-8026-4951-A20C-0AC7849C46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04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9771CE-8026-4951-A20C-0AC7849C467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42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75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5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84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22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06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53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361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82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8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74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99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AEF7D6-41EB-4D15-B1B3-CE98FC46213A}" type="datetimeFigureOut">
              <a:rPr lang="ru-RU" smtClean="0"/>
              <a:t>29.11.2019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2634175-F29F-428E-A43B-A97CB44954F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21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0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6.jpeg"/><Relationship Id="rId12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1.jpeg"/><Relationship Id="rId11" Type="http://schemas.openxmlformats.org/officeDocument/2006/relationships/image" Target="../media/image27.jpeg"/><Relationship Id="rId5" Type="http://schemas.openxmlformats.org/officeDocument/2006/relationships/image" Target="../media/image25.wmf"/><Relationship Id="rId10" Type="http://schemas.openxmlformats.org/officeDocument/2006/relationships/image" Target="../media/image17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24.jpeg"/></Relationships>
</file>

<file path=ppt/slides/_rels/slide11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8" Target="../media/image13.jpeg" Type="http://schemas.openxmlformats.org/officeDocument/2006/relationships/image"/><Relationship Id="rId3" Target="../media/image8.jpeg" Type="http://schemas.openxmlformats.org/officeDocument/2006/relationships/image"/><Relationship Id="rId7" Target="../media/image12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11.jpeg" Type="http://schemas.openxmlformats.org/officeDocument/2006/relationships/image"/><Relationship Id="rId5" Target="../media/image10.jpeg" Type="http://schemas.openxmlformats.org/officeDocument/2006/relationships/image"/><Relationship Id="rId4" Target="../media/image9.jpeg" Type="http://schemas.openxmlformats.org/officeDocument/2006/relationships/image"/><Relationship Id="rId9" Target="../media/image14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8" Target="../media/image23.jpeg" Type="http://schemas.openxmlformats.org/officeDocument/2006/relationships/image"/><Relationship Id="rId3" Target="../media/image18.jpeg" Type="http://schemas.openxmlformats.org/officeDocument/2006/relationships/image"/><Relationship Id="rId7" Target="../media/image22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1.jpeg" Type="http://schemas.openxmlformats.org/officeDocument/2006/relationships/image"/><Relationship Id="rId5" Target="../media/image20.png" Type="http://schemas.openxmlformats.org/officeDocument/2006/relationships/image"/><Relationship Id="rId4" Target="../media/image19.jpeg" Type="http://schemas.openxmlformats.org/officeDocument/2006/relationships/image"/><Relationship Id="rId9" Target="../media/image2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325849"/>
          </a:xfrm>
          <a:prstGeom prst="rect">
            <a:avLst/>
          </a:prstGeom>
        </p:spPr>
      </p:pic>
      <p:sp>
        <p:nvSpPr>
          <p:cNvPr id="4" name="AutoShape 2" descr="Картинки по запросу uk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English is the language of the world</a:t>
            </a:r>
            <a:endParaRPr lang="ru-RU" sz="9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07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Объект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415904"/>
              </p:ext>
            </p:extLst>
          </p:nvPr>
        </p:nvGraphicFramePr>
        <p:xfrm>
          <a:off x="723900" y="2580443"/>
          <a:ext cx="9351728" cy="1496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Объект упаковщика для оболочки" showAsIcon="1" r:id="rId4" imgW="2059920" imgH="488520" progId="Package">
                  <p:embed/>
                </p:oleObj>
              </mc:Choice>
              <mc:Fallback>
                <p:oleObj name="Объект упаковщика для оболочки" showAsIcon="1" r:id="rId4" imgW="205992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3900" y="2580443"/>
                        <a:ext cx="9351728" cy="1496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6" name="Рисунок 4" descr="Картинки по запросу &quot;symbols of england ROSE&quot;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392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Рисунок 1" descr="Картинки по запросу &quot;symbols of wales&quot;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723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Рисунок 6" descr="Картинки по запросу &quot;symbols of scotland&quot;&quot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10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Рисунок 8" descr="Картинки по запросу &quot;symbols of ireland&quot;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0" y="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Рисунок 5" descr="Картинки по запросу &quot;symbols of england FLAG&quot;&quot;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96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Рисунок 2" descr="Картинки по запросу &quot;symbols of wales&quot;&quot;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2975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Рисунок 7" descr="Картинки по запросу &quot;symbols of scotland FLAG&quot;&quot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97155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Рисунок 11" descr="Картинки по запросу &quot;symbols of NORTHERN ireland FLAG&quot;&quot;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10191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12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1" y="286604"/>
            <a:ext cx="10058400" cy="55824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8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unites people in the world?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737360"/>
            <a:ext cx="4823835" cy="457964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0977" y="1737360"/>
            <a:ext cx="4691921" cy="442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06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3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59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3462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2507" y="758952"/>
            <a:ext cx="5704765" cy="452273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         </a:t>
            </a:r>
          </a:p>
          <a:p>
            <a:endParaRPr lang="en-US" dirty="0"/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if I know enough about </a:t>
            </a:r>
            <a:r>
              <a:rPr lang="en-US" sz="4800" dirty="0" err="1">
                <a:solidFill>
                  <a:schemeClr val="bg1"/>
                </a:solidFill>
                <a:latin typeface="Arial Black" panose="020B0A04020102020204" pitchFamily="34" charset="0"/>
              </a:rPr>
              <a:t>b</a:t>
            </a:r>
            <a:r>
              <a:rPr lang="en-US" sz="48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ritain</a:t>
            </a:r>
            <a:endParaRPr lang="en-US" sz="4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if I’d like to know more</a:t>
            </a:r>
            <a:endParaRPr lang="ru-RU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6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032" y="2438872"/>
            <a:ext cx="2055681" cy="318400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195" y="2606608"/>
            <a:ext cx="2251073" cy="35154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96" y="4269883"/>
            <a:ext cx="3593485" cy="20899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4009" y="190659"/>
            <a:ext cx="3313225" cy="22131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5158" y="2438872"/>
            <a:ext cx="3236172" cy="20542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762138">
            <a:off x="8302617" y="252451"/>
            <a:ext cx="3292905" cy="21577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646344">
            <a:off x="480856" y="370771"/>
            <a:ext cx="3606163" cy="20846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3018" y="2830514"/>
            <a:ext cx="1963931" cy="329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8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947" y="286603"/>
            <a:ext cx="10203066" cy="603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7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363995"/>
              </p:ext>
            </p:extLst>
          </p:nvPr>
        </p:nvGraphicFramePr>
        <p:xfrm>
          <a:off x="1096963" y="2703513"/>
          <a:ext cx="10058400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Объект упаковщика для оболочки" showAsIcon="1" r:id="rId3" imgW="2130480" imgH="488520" progId="Package">
                  <p:embed/>
                </p:oleObj>
              </mc:Choice>
              <mc:Fallback>
                <p:oleObj name="Объект упаковщика для оболочки" showAsIcon="1" r:id="rId3" imgW="213048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6963" y="2703513"/>
                        <a:ext cx="10058400" cy="2308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The symbols of the UK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1106611"/>
              </p:ext>
            </p:extLst>
          </p:nvPr>
        </p:nvGraphicFramePr>
        <p:xfrm>
          <a:off x="1096963" y="1846262"/>
          <a:ext cx="10058400" cy="440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8809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ENGLAND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WALES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SCOTLAND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NORTHERN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IRELAND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80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EMBLEM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PATRON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SAINT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9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FLAG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9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645" y="149443"/>
            <a:ext cx="10058400" cy="1450757"/>
          </a:xfrm>
        </p:spPr>
        <p:txBody>
          <a:bodyPr/>
          <a:lstStyle/>
          <a:p>
            <a:pPr algn="ctr"/>
            <a:r>
              <a:rPr lang="en-US" dirty="0" smtClean="0">
                <a:latin typeface="Arial Black" panose="020B0A04020102020204" pitchFamily="34" charset="0"/>
              </a:rPr>
              <a:t>The symbols of the UK</a:t>
            </a: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783513"/>
              </p:ext>
            </p:extLst>
          </p:nvPr>
        </p:nvGraphicFramePr>
        <p:xfrm>
          <a:off x="1096963" y="1600199"/>
          <a:ext cx="10058400" cy="456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1680"/>
                <a:gridCol w="2011680"/>
                <a:gridCol w="2011680"/>
                <a:gridCol w="2011680"/>
                <a:gridCol w="2011680"/>
              </a:tblGrid>
              <a:tr h="9121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ENGLAND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WALES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SCOTLAND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NORTHERN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IRELAND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5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LONDON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CARDIFF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EDINBURGH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BELFAST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2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EMBLEM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2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6450" algn="l"/>
                        </a:tabLs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PATRON </a:t>
                      </a: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SAINT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SAINT GEORGE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SAINT DAVID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SAINT ANDREW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SAINT PATRICK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121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FLAG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Рисунок 14" descr="Картинки по запросу &quot;symbols of england FLAG&quot;&quot;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757" y="5366191"/>
            <a:ext cx="1469036" cy="68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9105" y="5366191"/>
            <a:ext cx="1337480" cy="695004"/>
          </a:xfrm>
          <a:prstGeom prst="rect">
            <a:avLst/>
          </a:prstGeom>
        </p:spPr>
      </p:pic>
      <p:pic>
        <p:nvPicPr>
          <p:cNvPr id="17" name="Рисунок 16" descr="Картинки по запросу &quot;symbols of scotland FLAG&quot;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2621" y="5416038"/>
            <a:ext cx="1269242" cy="5829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Картинки по запросу &quot;symbols of NORTHERN ireland FLAG&quot;&quot;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898" y="5437311"/>
            <a:ext cx="1310185" cy="611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Картинки по запросу &quot;symbols of england ROSE&quot;&quot;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952" y="3507475"/>
            <a:ext cx="914400" cy="832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Картинки по запросу &quot;symbols of wales&quot;&quot;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060" y="3507475"/>
            <a:ext cx="900752" cy="832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Картинки по запросу &quot;symbols of scotland&quot;&quot;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069" y="3507475"/>
            <a:ext cx="982345" cy="832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Картинки по запросу &quot;symbols of ireland&quot;&quot;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671" y="3507476"/>
            <a:ext cx="914401" cy="8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199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878</TotalTime>
  <Words>54</Words>
  <Application>Microsoft Office PowerPoint</Application>
  <PresentationFormat>Широкоэкранный</PresentationFormat>
  <Paragraphs>69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 Black</vt:lpstr>
      <vt:lpstr>Calibri</vt:lpstr>
      <vt:lpstr>Calibri Light</vt:lpstr>
      <vt:lpstr>Times New Roman</vt:lpstr>
      <vt:lpstr>Ретро</vt:lpstr>
      <vt:lpstr>Пакет</vt:lpstr>
      <vt:lpstr>English is the language of the world</vt:lpstr>
      <vt:lpstr>What unites people in the world?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The symbols of the UK</vt:lpstr>
      <vt:lpstr>The symbols of the UK</vt:lpstr>
      <vt:lpstr>Презентация PowerPoint</vt:lpstr>
      <vt:lpstr>Презентация PowerPoint</vt:lpstr>
    </vt:vector>
  </TitlesOfParts>
  <Company>МБОУ гимназия "Перспектива" г.о. Самара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is the language of the world</dc:title>
  <dc:creator>Полетаева Евгения Валерьевна</dc:creator>
  <cp:lastModifiedBy>Полетаева Евгения Валерьевна</cp:lastModifiedBy>
  <cp:revision>28</cp:revision>
  <dcterms:created xsi:type="dcterms:W3CDTF">2019-11-23T09:05:33Z</dcterms:created>
  <dcterms:modified xsi:type="dcterms:W3CDTF">2019-11-29T12:24:53Z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1044057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