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Default ContentType="audio/wav" Extension="wav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6" r:id="rId9"/>
    <p:sldId id="262" r:id="rId10"/>
    <p:sldId id="267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7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A8E91-973A-42B8-A9DE-DD1694BF352C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451CD-CD9A-4FE4-9650-4A55FD305D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451CD-CD9A-4FE4-9650-4A55FD305D9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451CD-CD9A-4FE4-9650-4A55FD305D9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854DDD-5DC7-4AA2-8A31-06C913D8AA5B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804AA9-14D3-4CE5-9EFA-D4529771B1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Relationship Id="rId5" Type="http://schemas.openxmlformats.org/officeDocument/2006/relationships/image" Target="../media/image8.pn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1.wav"/><Relationship Id="rId5" Type="http://schemas.openxmlformats.org/officeDocument/2006/relationships/image" Target="../media/image8.pn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2.wav"/><Relationship Id="rId6" Type="http://schemas.openxmlformats.org/officeDocument/2006/relationships/image" Target="../media/image8.pn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3.wav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G:\&#1096;&#1082;&#1086;&#1083;&#1100;&#1085;&#1099;&#1077;%20&#1087;&#1077;&#1089;&#1077;&#1085;&#1082;&#1080;\&#1069;&#1076;&#1074;&#1072;&#1088;&#1076;%20&#1043;&#1088;&#1080;&#1075;%20-%20&#1084;&#1077;&#1083;&#1086;&#1076;&#1080;&#1095;&#1085;&#1072;&#1103;%20&#1084;&#1091;&#1079;&#1099;&#1082;&#1072;%20%20(audiopoisk.com).mp3" TargetMode="External"/><Relationship Id="rId1" Type="http://schemas.openxmlformats.org/officeDocument/2006/relationships/audio" Target="../media/audio2.wav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8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5" Type="http://schemas.openxmlformats.org/officeDocument/2006/relationships/image" Target="../media/image8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6" Type="http://schemas.openxmlformats.org/officeDocument/2006/relationships/image" Target="../media/image8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5" Type="http://schemas.openxmlformats.org/officeDocument/2006/relationships/image" Target="../media/image8.pn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Relationship Id="rId5" Type="http://schemas.openxmlformats.org/officeDocument/2006/relationships/image" Target="../media/image8.pn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Стихи о войне: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Братские </a:t>
            </a:r>
            <a:r>
              <a:rPr lang="ru-RU" b="1" dirty="0"/>
              <a:t>могилы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</a:t>
            </a:r>
            <a:r>
              <a:rPr lang="ru-RU" dirty="0"/>
              <a:t>. </a:t>
            </a:r>
            <a:r>
              <a:rPr lang="ru-RU" dirty="0" smtClean="0"/>
              <a:t>Высоцкий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Выполнила : </a:t>
            </a:r>
            <a:r>
              <a:rPr lang="ru-RU" dirty="0" err="1" smtClean="0"/>
              <a:t>Мащанская</a:t>
            </a:r>
            <a:r>
              <a:rPr lang="ru-RU" dirty="0" smtClean="0"/>
              <a:t> О.В.</a:t>
            </a:r>
          </a:p>
          <a:p>
            <a:r>
              <a:rPr lang="ru-RU" dirty="0" smtClean="0"/>
              <a:t>МБОУ»</a:t>
            </a:r>
            <a:r>
              <a:rPr lang="ru-RU" dirty="0" err="1" smtClean="0"/>
              <a:t>Люкская</a:t>
            </a:r>
            <a:r>
              <a:rPr lang="ru-RU" smtClean="0"/>
              <a:t> СОШ»</a:t>
            </a:r>
            <a:endParaRPr lang="ru-RU" dirty="0"/>
          </a:p>
        </p:txBody>
      </p:sp>
      <p:pic>
        <p:nvPicPr>
          <p:cNvPr id="4" name="Рисунок 3" descr="У братской могилы (Валентин Манухин) / Стихи.ру - национальный сервер современной поэзи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96952"/>
            <a:ext cx="5184576" cy="304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~PP1817.WAV">
            <a:hlinkClick r:id="" action="ppaction://media"/>
          </p:cNvPr>
          <p:cNvPicPr>
            <a:picLocks noRot="1" noChangeAspect="1"/>
          </p:cNvPicPr>
          <p:nvPr>
            <a:wavAudioFile r:embed="rId1" name="~PP1817.WAV"/>
          </p:nvPr>
        </p:nvPicPr>
        <p:blipFill>
          <a:blip r:embed="rId4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1883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Горящее сердце солдата</a:t>
            </a:r>
            <a:endParaRPr lang="ru-RU" dirty="0"/>
          </a:p>
        </p:txBody>
      </p:sp>
      <p:pic>
        <p:nvPicPr>
          <p:cNvPr id="5" name="Рисунок 4" descr="георгиевская ленточка - Страница 2 - Харьков Фору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367240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одборка разных хайрез картинок так или иначе связанных с СССР / советский союз красивые картинки под катом еще много ссср / Сме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620688"/>
            <a:ext cx="369029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~PP106.WAV">
            <a:hlinkClick r:id="" action="ppaction://media"/>
          </p:cNvPr>
          <p:cNvPicPr>
            <a:picLocks noRot="1" noChangeAspect="1"/>
          </p:cNvPicPr>
          <p:nvPr>
            <a:wavAudioFile r:embed="rId1" name="~PP106.WAV"/>
          </p:nvPr>
        </p:nvPicPr>
        <p:blipFill>
          <a:blip r:embed="rId5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671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 братских могил нет заплаканных вдов -</a:t>
            </a:r>
            <a:br>
              <a:rPr lang="ru-RU" dirty="0"/>
            </a:br>
            <a:r>
              <a:rPr lang="ru-RU" dirty="0"/>
              <a:t>Сюда ходят люди покрепче.</a:t>
            </a:r>
          </a:p>
        </p:txBody>
      </p:sp>
      <p:pic>
        <p:nvPicPr>
          <p:cNvPr id="4" name="Содержимое 3" descr="В Бишкеке погас Вечный огонь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4023078" cy="377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Увековечивание памяти воинов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620688"/>
            <a:ext cx="395351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~PP855.WAV">
            <a:hlinkClick r:id="" action="ppaction://media"/>
          </p:cNvPr>
          <p:cNvPicPr>
            <a:picLocks noRot="1" noChangeAspect="1"/>
          </p:cNvPicPr>
          <p:nvPr>
            <a:wavAudioFile r:embed="rId1" name="~PP855.WAV"/>
          </p:nvPr>
        </p:nvPicPr>
        <p:blipFill>
          <a:blip r:embed="rId5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437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братских могилах не ставят крестов,</a:t>
            </a:r>
            <a:br>
              <a:rPr lang="ru-RU" dirty="0"/>
            </a:br>
            <a:r>
              <a:rPr lang="ru-RU" dirty="0"/>
              <a:t>Но разве от этого легче?.</a:t>
            </a:r>
          </a:p>
        </p:txBody>
      </p:sp>
      <p:pic>
        <p:nvPicPr>
          <p:cNvPr id="4" name="Содержимое 3" descr="Сыктывкар - база данных адресов и телефонов компаний и объектов Сыктывкар - Россия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3048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leg0ner - &quot;Город русской славы&quot;: Житель Севастополя справил нужду на Вечный огонь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620688"/>
            <a:ext cx="361582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Мой Ногинск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2204864"/>
            <a:ext cx="47625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~PP1448.WAV">
            <a:hlinkClick r:id="" action="ppaction://media"/>
          </p:cNvPr>
          <p:cNvPicPr>
            <a:picLocks noRot="1" noChangeAspect="1"/>
          </p:cNvPicPr>
          <p:nvPr>
            <a:wavAudioFile r:embed="rId1" name="~PP1448.WAV"/>
          </p:nvPr>
        </p:nvPicPr>
        <p:blipFill>
          <a:blip r:embed="rId6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47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Українська Спілка ветеранів Афганістану (воїнів-інтернаціоналістів) - БЕЛГОРОД - СУМЫ - ЕДИНЕНИЕ ВЕЧНЫМ ОГНЕМ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720080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~PP2041.WAV">
            <a:hlinkClick r:id="" action="ppaction://media"/>
          </p:cNvPr>
          <p:cNvPicPr>
            <a:picLocks noRot="1" noChangeAspect="1"/>
          </p:cNvPicPr>
          <p:nvPr>
            <a:wavAudioFile r:embed="rId1" name="~PP2041.WAV"/>
          </p:nvPr>
        </p:nvPicPr>
        <p:blipFill>
          <a:blip r:embed="rId4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488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братских могилах не ставят крестов,</a:t>
            </a:r>
            <a:br>
              <a:rPr lang="ru-RU" dirty="0"/>
            </a:br>
            <a:r>
              <a:rPr lang="ru-RU" dirty="0"/>
              <a:t>И вдовы на них не рыдают,</a:t>
            </a:r>
          </a:p>
        </p:txBody>
      </p:sp>
      <p:pic>
        <p:nvPicPr>
          <p:cNvPr id="4" name="Содержимое 3" descr="ЭКООБОРОНА"/>
          <p:cNvPicPr>
            <a:picLocks noGrp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611560" y="620688"/>
            <a:ext cx="792087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~PP3331.WAV">
            <a:hlinkClick r:id="" action="ppaction://media"/>
          </p:cNvPr>
          <p:cNvPicPr>
            <a:picLocks noRot="1" noChangeAspect="1"/>
          </p:cNvPicPr>
          <p:nvPr>
            <a:wavAudioFile r:embed="rId1" name="~PP3331.WAV"/>
          </p:nvPr>
        </p:nvPicPr>
        <p:blipFill>
          <a:blip r:embed="rId5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  <p:pic>
        <p:nvPicPr>
          <p:cNvPr id="6" name="Эдвард Григ - мелодичная музыка  (audiopoisk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1382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523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/>
              <a:t>ним кто-то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 ним кто-то приносит букеты цветов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В Новочебоксарске зажгли Вечный огонь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48680"/>
            <a:ext cx="37444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Sim2 Dnevniki.Ykt.Ru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04664"/>
            <a:ext cx="4492769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~PP810.WAV">
            <a:hlinkClick r:id="" action="ppaction://media"/>
          </p:cNvPr>
          <p:cNvPicPr>
            <a:picLocks noRot="1" noChangeAspect="1"/>
          </p:cNvPicPr>
          <p:nvPr>
            <a:wavAudioFile r:embed="rId1" name="~PP810.WAV"/>
          </p:nvPr>
        </p:nvPicPr>
        <p:blipFill>
          <a:blip r:embed="rId6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1413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вечный огонь зажигают</a:t>
            </a:r>
            <a:endParaRPr lang="ru-RU" dirty="0"/>
          </a:p>
        </p:txBody>
      </p:sp>
      <p:pic>
        <p:nvPicPr>
          <p:cNvPr id="6" name="Содержимое 5" descr="Библиотека изображений &quot;РИА Новости&quot;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48680"/>
            <a:ext cx="7920879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~PP2261.WAV">
            <a:hlinkClick r:id="" action="ppaction://media"/>
          </p:cNvPr>
          <p:cNvPicPr>
            <a:picLocks noRot="1" noChangeAspect="1"/>
          </p:cNvPicPr>
          <p:nvPr>
            <a:wavAudioFile r:embed="rId1" name="~PP2261.WAV"/>
          </p:nvPr>
        </p:nvPicPr>
        <p:blipFill>
          <a:blip r:embed="rId5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12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/>
              <a:t>Здесь </a:t>
            </a:r>
            <a:r>
              <a:rPr lang="ru-RU" sz="4000" dirty="0"/>
              <a:t>раньше вставала земля на дыбы,</a:t>
            </a:r>
            <a:br>
              <a:rPr lang="ru-RU" sz="4000" dirty="0"/>
            </a:br>
            <a:r>
              <a:rPr lang="ru-RU" sz="4000" dirty="0"/>
              <a:t>А нынче - гранитные плиты.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Информация о памятнике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620688"/>
            <a:ext cx="45720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Техника в боях за Берлин: Штурм Берлина - ... PoznaiSebya.Com - Клуб Познай Себя. Джйотиш - Ведическая Астрология. Тайны, фильм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20688"/>
            <a:ext cx="410445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~PP3322.WAV">
            <a:hlinkClick r:id="" action="ppaction://media"/>
          </p:cNvPr>
          <p:cNvPicPr>
            <a:picLocks noRot="1" noChangeAspect="1"/>
          </p:cNvPicPr>
          <p:nvPr>
            <a:wavAudioFile r:embed="rId1" name="~PP3322.WAV"/>
          </p:nvPr>
        </p:nvPicPr>
        <p:blipFill>
          <a:blip r:embed="rId5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915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Здесь нет ни одной персональной судьбы -</a:t>
            </a:r>
            <a:br>
              <a:rPr lang="ru-RU" dirty="0" smtClean="0"/>
            </a:br>
            <a:r>
              <a:rPr lang="ru-RU" dirty="0" smtClean="0"/>
              <a:t>Все судьбы в единую слиты.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Мемориал Братские могилы в Самарканде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48680"/>
            <a:ext cx="7925643" cy="342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~PP365.WAV">
            <a:hlinkClick r:id="" action="ppaction://media"/>
          </p:cNvPr>
          <p:cNvPicPr>
            <a:picLocks noRot="1" noChangeAspect="1"/>
          </p:cNvPicPr>
          <p:nvPr>
            <a:wavAudioFile r:embed="rId1" name="~PP365.WAV"/>
          </p:nvPr>
        </p:nvPicPr>
        <p:blipFill>
          <a:blip r:embed="rId4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996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в Вечном огне виден вспыхнувший танк,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Поиск по сайту &quot; Скачать игры бесплатно, новые игры, компьютерные игры - Syper-Games.r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374441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@дневники - Дневник лежебоки-зануды, педанта и крохобора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548680"/>
            <a:ext cx="363589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Мир Танков WoTanks com - &quot;Готовые рефераты 2012-20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996952"/>
            <a:ext cx="493231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~PP1519.WAV">
            <a:hlinkClick r:id="" action="ppaction://media"/>
          </p:cNvPr>
          <p:cNvPicPr>
            <a:picLocks noRot="1" noChangeAspect="1"/>
          </p:cNvPicPr>
          <p:nvPr>
            <a:wavAudioFile r:embed="rId1" name="~PP1519.WAV"/>
          </p:nvPr>
        </p:nvPicPr>
        <p:blipFill>
          <a:blip r:embed="rId6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945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Горящие русские хаты</a:t>
            </a:r>
            <a:endParaRPr lang="ru-RU" dirty="0"/>
          </a:p>
        </p:txBody>
      </p:sp>
      <p:pic>
        <p:nvPicPr>
          <p:cNvPr id="4" name="Рисунок 3" descr="Немецкие солдаты - Страница 2 - Вторая мировая война - Орден Чёрных Копателей - фото и видео находок на раскопках, военная и ист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692696"/>
            <a:ext cx="4104456" cy="334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В Башкирии мужчина убежал из горящего дома с соседкой, а его…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620688"/>
            <a:ext cx="427632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~PP2564.WAV">
            <a:hlinkClick r:id="" action="ppaction://media"/>
          </p:cNvPr>
          <p:cNvPicPr>
            <a:picLocks noRot="1" noChangeAspect="1"/>
          </p:cNvPicPr>
          <p:nvPr>
            <a:wavAudioFile r:embed="rId1" name="~PP2564.WAV"/>
          </p:nvPr>
        </p:nvPicPr>
        <p:blipFill>
          <a:blip r:embed="rId5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834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Горящий </a:t>
            </a:r>
            <a:r>
              <a:rPr lang="ru-RU" dirty="0"/>
              <a:t>Смоленск и горящий рейхстаг</a:t>
            </a:r>
            <a:r>
              <a:rPr lang="ru-RU" dirty="0" smtClean="0"/>
              <a:t>,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Курсор: Главные новости Израиля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8"/>
            <a:ext cx="3456384" cy="34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лава - разгром компартии Германии в 1933 году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48681"/>
            <a:ext cx="402731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~PP3360.WAV">
            <a:hlinkClick r:id="" action="ppaction://media"/>
          </p:cNvPr>
          <p:cNvPicPr>
            <a:picLocks noRot="1" noChangeAspect="1"/>
          </p:cNvPicPr>
          <p:nvPr>
            <a:wavAudioFile r:embed="rId1" name="~PP3360.WAV"/>
          </p:nvPr>
        </p:nvPicPr>
        <p:blipFill>
          <a:blip r:embed="rId5" cstate="print"/>
          <a:stretch>
            <a:fillRect/>
          </a:stretch>
        </p:blipFill>
        <p:spPr>
          <a:xfrm>
            <a:off x="8662988" y="63769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67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210</TotalTime>
  <Words>56</Words>
  <Application>Microsoft Office PowerPoint</Application>
  <PresentationFormat>Экран (4:3)</PresentationFormat>
  <Paragraphs>20</Paragraphs>
  <Slides>13</Slides>
  <Notes>2</Notes>
  <HiddenSlides>0</HiddenSlides>
  <MMClips>14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Стихи о войне:  Братские могилы </vt:lpstr>
      <vt:lpstr>На братских могилах не ставят крестов, И вдовы на них не рыдают,</vt:lpstr>
      <vt:lpstr>         К ним кто-то   К ним кто-то приносит букеты цветов  </vt:lpstr>
      <vt:lpstr>И вечный огонь зажигают</vt:lpstr>
      <vt:lpstr>  Здесь раньше вставала земля на дыбы, А нынче - гранитные плиты. </vt:lpstr>
      <vt:lpstr>         Здесь нет ни одной персональной судьбы - Все судьбы в единую слиты. </vt:lpstr>
      <vt:lpstr>А в Вечном огне виден вспыхнувший танк,</vt:lpstr>
      <vt:lpstr>Горящие русские хаты</vt:lpstr>
      <vt:lpstr>  Горящий Смоленск и горящий рейхстаг, </vt:lpstr>
      <vt:lpstr>Горящее сердце солдата</vt:lpstr>
      <vt:lpstr>У братских могил нет заплаканных вдов - Сюда ходят люди покрепче.</vt:lpstr>
      <vt:lpstr>На братских могилах не ставят крестов, Но разве от этого легче?.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Стихи о войне:  Братские могилы</dc:title>
  <dc:creator>Ольга</dc:creator>
  <cp:lastModifiedBy>Ольга</cp:lastModifiedBy>
  <cp:revision>27</cp:revision>
  <dcterms:created xsi:type="dcterms:W3CDTF">2015-02-08T17:56:43Z</dcterms:created>
  <dcterms:modified xsi:type="dcterms:W3CDTF">2015-06-06T20:49:10Z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957186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