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660"/>
  </p:normalViewPr>
  <p:slideViewPr>
    <p:cSldViewPr>
      <p:cViewPr varScale="1">
        <p:scale>
          <a:sx n="65" d="100"/>
          <a:sy n="6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8.gif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ºÐ°ÑÑÐ¸Ð½ÐºÐ¸ Ð´Ð»Ñ Ð¿ÑÐµÐ·ÐµÐ½ÑÐ°ÑÐ¸Ñ Ð²ÑÐµÐ´Ð½ÑÐµ Ð¿ÑÐ¸Ð²ÑÑ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006"/>
            <a:ext cx="9216006" cy="691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08003" y="5157192"/>
            <a:ext cx="3348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педагог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Журавлева М.Н.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272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 descr="ÐÐ°ÑÑÐ¸Ð½ÐºÐ¸ Ð¿Ð¾ Ð·Ð°Ð¿ÑÐ¾ÑÑ ÐºÐ°ÑÑÐ¸Ð½ÐºÐ° ÑÐ¼ÐµÑÑÑ Ð¾Ñ Ð½Ð¸ÐºÐ¾ÑÐ¸Ð½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352928" cy="554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55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16" y="266989"/>
            <a:ext cx="4709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мнению медиков: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•1 сигарета сокращает жизнь – на 15 минут;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•1 пачка сигарет - на 5 часов;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•Тот, кто курит 1 год, теряет 3 месяца жизни;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•Кто курит 4 года, теряет 1 год жизни;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•Кто курит 20 лет, 5 лет;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•Кто курит 40 лет, теряет 10 лет жизни.</a:t>
            </a: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Никотин убивает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0,00001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гр.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воробья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0,005 гр.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лошадь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0,000001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гр.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лягушку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0,01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0,08 гр. – человека</a:t>
            </a:r>
          </a:p>
        </p:txBody>
      </p:sp>
      <p:pic>
        <p:nvPicPr>
          <p:cNvPr id="11270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04006"/>
            <a:ext cx="5004048" cy="363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61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148" y="0"/>
            <a:ext cx="917614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 descr="ÐÐ°ÑÑÐ¸Ð½ÐºÐ¸ Ð¿Ð¾ Ð·Ð°Ð¿ÑÐ¾ÑÑ ÐºÐ°ÑÑÐ¸Ð½ÐºÐ° Ð¸Ð³ÑÐ¾Ð²Ð°Ñ Ð·Ð°Ð²Ð¸ÑÐ¸Ð¼Ð¾ÑÑ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1715"/>
            <a:ext cx="4082209" cy="258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609" y="566678"/>
            <a:ext cx="89644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Игровая зависимость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предполагаемая форма психологической зависимости, проявляющаяся в навязчивом увлечении видеоиграми и компьютерными играми, а также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лудомания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патологическая склонность к азартным играм заключается в частых повторных эпизодах участия в азартных играх, которые доминируют в жизни человека и ведут к снижению социальных, профессиональных, материальных и семейных ценностей, такой человек не уделяет должного внимания своим обязанностям в этих сферах.</a:t>
            </a:r>
          </a:p>
        </p:txBody>
      </p:sp>
    </p:spTree>
    <p:extLst>
      <p:ext uri="{BB962C8B-B14F-4D97-AF65-F5344CB8AC3E}">
        <p14:creationId xmlns:p14="http://schemas.microsoft.com/office/powerpoint/2010/main" val="3533036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 descr="ÐÐ°ÑÑÐ¸Ð½ÐºÐ¸ Ð¿Ð¾ Ð·Ð°Ð¿ÑÐ¾ÑÑ ÐºÐ°ÑÑÐ¸Ð½ÐºÐ° Ð¢ÐµÐ»ÐµÐ²Ð¸Ð·Ð¸Ð¾Ð½Ð½Ð°Ñ Ð·Ð°Ð²Ð¸ÑÐ¸Ð¼Ð¾ÑÑ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051"/>
            <a:ext cx="476250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9477" y="357301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Телевизионная зависимость.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Телевидение стало самым распространенным способом бегства от себя в мир иллюзий. Оно вошло в жизнь практически каждого современного человека, стало привычным спутником его жизни. По статистическим данным в среднем каждый человек примерно по 3 часа в день проводит перед телевизором. Это составляет примерно половину его свободного времени и около 9 лет из жизни каждого. </a:t>
            </a:r>
          </a:p>
        </p:txBody>
      </p:sp>
    </p:spTree>
    <p:extLst>
      <p:ext uri="{BB962C8B-B14F-4D97-AF65-F5344CB8AC3E}">
        <p14:creationId xmlns:p14="http://schemas.microsoft.com/office/powerpoint/2010/main" val="189057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07" y="26447"/>
            <a:ext cx="9144000" cy="3402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157" y="3475167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Интернет-зависимость —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психическое расстройство, навязчивое желание подключиться к Интернету и болезненная неспособность вовремя отключиться от Интернета. Интернет-зависимость является широко обсуждаемым вопросом, но её статус пока находится на неофициальном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145029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8847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6 типов интернет-зависимости таковы: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1.Навязчивый веб-серфинг — бесконечные путешествия по Всемирной паутине, поиск информации.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Пристрастие к виртуальному общению и виртуальным знакомствам — большие объёмы переписки, постоянное участие в чатах, веб-форумах, избыточность знакомых и друзей в Сети. 3.Игровая зависимость — навязчивое увлечение компьютерными играми по сети.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Навязчивая финансовая потребность — игра по сети в азартные игры, ненужные покупки в интернет-магазинах или постоянные участия в интернет-аукционах.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Пристрастие к просмотру фильмов через интернет, когда больной может провести перед экраном весь день не отрываясь из-за того, что в сети можно посмотреть практически любой фильм или передачу.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Киберсексуальная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зависимость — навязчивое влечение к посещению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порносайтов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занятию киберсексом.</a:t>
            </a:r>
          </a:p>
        </p:txBody>
      </p:sp>
      <p:pic>
        <p:nvPicPr>
          <p:cNvPr id="15364" name="Picture 4" descr="ÐÐ°ÑÑÐ¸Ð½ÐºÐ¸ Ð¿Ð¾ Ð·Ð°Ð¿ÑÐ¾ÑÑ ÐºÐ°ÑÑÐ¸Ð½ÐºÐ° ÐÐ½ÑÐµÑÐ½ÐµÑ-Ð·Ð°Ð²Ð¸ÑÐ¸Ð¼Ð¾ÑÑ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2"/>
            <a:ext cx="338137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19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5292080" cy="397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92080" y="1052736"/>
            <a:ext cx="38519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Желание постоянно обновлять уже имеющиеся телефоны, компьютеры, телевизоры и бытовую технику, покупать все более новые и усовершенствованные модели. Постоянная потребность в приобретении новых моделей телефонов не редкость. Как правило это оправдывается несколькими новыми функциями, обновленным дизайном меню и т.п. То же самое и по отношению к другой технике. Эта зависимость тоже стала заболеванием, которая ведет к депрессиям, нервным расстройствам в случае, если нет финансовой или какой-либо другой возможности приобрести желаемую вещь.</a:t>
            </a:r>
          </a:p>
        </p:txBody>
      </p:sp>
    </p:spTree>
    <p:extLst>
      <p:ext uri="{BB962C8B-B14F-4D97-AF65-F5344CB8AC3E}">
        <p14:creationId xmlns:p14="http://schemas.microsoft.com/office/powerpoint/2010/main" val="3802821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 descr="ÐÐ°ÑÑÐ¸Ð½ÐºÐ¸ Ð¿Ð¾ Ð·Ð°Ð¿ÑÐ¾ÑÑ ÐºÐ°ÑÑÐ¸Ð½ÐºÐ¸ Ð´Ð»Ñ Ð¿ÑÐµÐ·ÐµÐ½ÑÐ°ÑÐ¸Ñ Ð¿ÑÐ¾ÑÐ¸Ð»Ð°ÐºÑÐ¸ÐºÐ° Ð²ÑÐµÐ´Ð½ÑÐµ Ð¿ÑÐ¸Ð²ÑÑ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08912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531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 descr="https://urok.1sept.ru/%D1%81%D1%82%D0%B0%D1%82%D1%8C%D0%B8/632877/img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704855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555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ÐÐ°ÑÑÐ¸Ð½ÐºÐ¸ Ð¿Ð¾ Ð·Ð°Ð¿ÑÐ¾ÑÑ Ð·ÐµÐ»ÐµÐ½Ð¾ Ð¶ÐµÐ»ÑÑÐ¹ ÑÐ¾Ð½ Ð´Ð»Ñ Ð¿ÑÐµÐ·ÐµÐ½ÑÐ°ÑÐ¸Ð¸ ÑÐ¿Ð°ÑÐ¸Ð±Ð¾ Ð·Ð° Ð¿ÑÐ¾ÑÐ¼Ð¾ÑÑ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6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ÐÐ°ÑÑÐ¸Ð½ÐºÐ¸ Ð¿Ð¾ Ð·Ð°Ð¿ÑÐ¾ÑÑ ÐºÐ°ÑÑÐ¸Ð½ÐºÐ¸ Ð´Ð»Ñ Ð¿ÑÐµÐ·ÐµÐ½ÑÐ°ÑÐ¸Ñ Ð²ÑÐµÐ´Ð½ÑÐµ Ð¿ÑÐ¸Ð²ÑÑÐº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" y="31628"/>
            <a:ext cx="9123233" cy="684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87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582341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Полезными привычками мы можем назвать такие, как: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соблюдать режим дня,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делать зарядку по утрам,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мыть руки перед едой,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убирать за собой все вещи на место,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чистить каждый день зубы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правильное питаться и т.п.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Правильное выполнение режима, чередование физических нагрузок и отдыха необходимы. Они улучшают работоспособность, дисциплинируют человека, укрепляют его здоровье.</a:t>
            </a:r>
          </a:p>
        </p:txBody>
      </p:sp>
    </p:spTree>
    <p:extLst>
      <p:ext uri="{BB962C8B-B14F-4D97-AF65-F5344CB8AC3E}">
        <p14:creationId xmlns:p14="http://schemas.microsoft.com/office/powerpoint/2010/main" val="314117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612845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вредным привычкам можно отнести следующие действия:</a:t>
            </a:r>
            <a:r>
              <a:rPr lang="ru-RU" dirty="0"/>
              <a:t> </a:t>
            </a:r>
          </a:p>
          <a:p>
            <a:r>
              <a:rPr lang="ru-RU" dirty="0"/>
              <a:t>•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•Наркомания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•Курение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•Игровая зависимость или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лудомания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•Телевизионная зависимость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•Интернет-зависимость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грызть ногти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Техномания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грызть карандаш или ручку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сплёвывать на пол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•Употребление нецензурных выражений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•Злоупотребление “словами-паразитами”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 завидовать  другим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•Недооценивать  себя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кому-то подражать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•Привычка опаздывать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•Крайняя болтливость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•Лень и неряшливость</a:t>
            </a:r>
          </a:p>
        </p:txBody>
      </p:sp>
    </p:spTree>
    <p:extLst>
      <p:ext uri="{BB962C8B-B14F-4D97-AF65-F5344CB8AC3E}">
        <p14:creationId xmlns:p14="http://schemas.microsoft.com/office/powerpoint/2010/main" val="332118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Ð°ÑÑÐ¸Ð½ÐºÐ¸ Ð¿Ð¾ Ð·Ð°Ð¿ÑÐ¾ÑÑ ÐºÐ°ÑÑÐ¸Ð½ÐºÐ° Ð±ÑÑÑÐ»Ðº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" y="3903195"/>
            <a:ext cx="4394215" cy="2931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3742" y="1997839"/>
            <a:ext cx="86747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распространенная вредная привычка, зачастую превращается в серьезное заболевание, характеризующееся болезненным пристрастием к алкоголю (этиловому спирту), с психической и физической зависимостью от него, сопровождающаяся систематическим потреблением алкогольных напитков несмотря на негативные последствия. </a:t>
            </a:r>
          </a:p>
        </p:txBody>
      </p:sp>
    </p:spTree>
    <p:extLst>
      <p:ext uri="{BB962C8B-B14F-4D97-AF65-F5344CB8AC3E}">
        <p14:creationId xmlns:p14="http://schemas.microsoft.com/office/powerpoint/2010/main" val="10185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23"/>
            <a:ext cx="4954098" cy="278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5132" y="2807788"/>
            <a:ext cx="90364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Наркомания –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хроническое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прогредиентное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(развитие болезни с нарастанием симптоматики) заболевание, вызванное употреблением веществ-наркотиков.</a:t>
            </a: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Разные наркотики вызывают разную зависимость. Одни наркотики вызывают сильную психологическую зависимость, но не вызывают физической зависимости. Другие же, напротив, вызывают сильную физическую зависимость. Многие наркотики вызывают и физическую, и психологическую зависимость</a:t>
            </a:r>
          </a:p>
        </p:txBody>
      </p:sp>
    </p:spTree>
    <p:extLst>
      <p:ext uri="{BB962C8B-B14F-4D97-AF65-F5344CB8AC3E}">
        <p14:creationId xmlns:p14="http://schemas.microsoft.com/office/powerpoint/2010/main" val="140970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49157"/>
            <a:ext cx="2826489" cy="300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27483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Токсикомания -</a:t>
            </a:r>
            <a:r>
              <a:rPr lang="ru-RU" dirty="0" smtClean="0"/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яды попадают в организм человека при вдыхании ядовитых паров и вызывают сильные отравления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Очень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 появляется привыкание, наступают изменения в психике, но главное - разрушается здоровье человека, так как яды постепенно накапливаются в организме.</a:t>
            </a:r>
          </a:p>
        </p:txBody>
      </p:sp>
    </p:spTree>
    <p:extLst>
      <p:ext uri="{BB962C8B-B14F-4D97-AF65-F5344CB8AC3E}">
        <p14:creationId xmlns:p14="http://schemas.microsoft.com/office/powerpoint/2010/main" val="315122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1776"/>
            <a:ext cx="302339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997839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Курение —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вдыхание дыма препаратов, преимущественно растительного происхождения, тлеющих в потоке вдыхаемого воздуха, с целью насыщения организма содержащимися в них активными веществами путём их возгонки и последующего всасывания в лёгких и дыхательных путях. При пассивном курении некурящий человек страдает больше От курения страдают некурящие. </a:t>
            </a:r>
          </a:p>
        </p:txBody>
      </p:sp>
    </p:spTree>
    <p:extLst>
      <p:ext uri="{BB962C8B-B14F-4D97-AF65-F5344CB8AC3E}">
        <p14:creationId xmlns:p14="http://schemas.microsoft.com/office/powerpoint/2010/main" val="226969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7560840" cy="474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-2" y="404664"/>
            <a:ext cx="9040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табаке содержится 1200 ядовитых вещест</a:t>
            </a:r>
            <a:r>
              <a:rPr lang="ru-RU" dirty="0"/>
              <a:t>в. </a:t>
            </a:r>
          </a:p>
        </p:txBody>
      </p:sp>
    </p:spTree>
    <p:extLst>
      <p:ext uri="{BB962C8B-B14F-4D97-AF65-F5344CB8AC3E}">
        <p14:creationId xmlns:p14="http://schemas.microsoft.com/office/powerpoint/2010/main" val="3761078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773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</dc:creator>
  <cp:lastModifiedBy>Андрей</cp:lastModifiedBy>
  <cp:revision>6</cp:revision>
  <dcterms:created xsi:type="dcterms:W3CDTF">2019-09-21T14:24:30Z</dcterms:created>
  <dcterms:modified xsi:type="dcterms:W3CDTF">2019-09-21T15:25:20Z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644677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