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6" r:id="rId3"/>
    <p:sldId id="276" r:id="rId4"/>
    <p:sldId id="265" r:id="rId5"/>
    <p:sldId id="259" r:id="rId6"/>
    <p:sldId id="278" r:id="rId7"/>
    <p:sldId id="279" r:id="rId8"/>
    <p:sldId id="277" r:id="rId9"/>
    <p:sldId id="280" r:id="rId10"/>
    <p:sldId id="273" r:id="rId11"/>
    <p:sldId id="272" r:id="rId12"/>
  </p:sldIdLst>
  <p:sldSz cx="9144000" cy="6858000" type="screen4x3"/>
  <p:notesSz cx="68087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литературного чтения в 3 классе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sz="5400" dirty="0" smtClean="0"/>
              <a:t>Во что нельзя играть </a:t>
            </a:r>
          </a:p>
          <a:p>
            <a:pPr marL="0" indent="0" algn="ctr">
              <a:buNone/>
            </a:pPr>
            <a:r>
              <a:rPr lang="ru-RU" sz="5400" dirty="0" smtClean="0"/>
              <a:t>(на примере произведения Иосифа Дика «Красные яблоки»)</a:t>
            </a:r>
          </a:p>
          <a:p>
            <a:pPr marL="0" indent="0" algn="ctr">
              <a:buNone/>
            </a:pPr>
            <a:r>
              <a:rPr lang="ru-RU" dirty="0" smtClean="0"/>
              <a:t>Составила: </a:t>
            </a:r>
            <a:r>
              <a:rPr lang="ru-RU" dirty="0" err="1" smtClean="0"/>
              <a:t>Чега</a:t>
            </a:r>
            <a:r>
              <a:rPr lang="ru-RU" dirty="0" smtClean="0"/>
              <a:t> А.А., учитель нач. классов МБОУ «Школа №15 </a:t>
            </a:r>
            <a:r>
              <a:rPr lang="ru-RU" err="1" smtClean="0"/>
              <a:t>г</a:t>
            </a:r>
            <a:r>
              <a:rPr lang="ru-RU" smtClean="0"/>
              <a:t>. Благовещенска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6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44624"/>
            <a:ext cx="8964488" cy="633670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4400" b="1" dirty="0" smtClean="0"/>
              <a:t>– цвет опасности, тревоги.</a:t>
            </a:r>
          </a:p>
          <a:p>
            <a:pPr marL="0" indent="0" algn="r">
              <a:buNone/>
            </a:pPr>
            <a:endParaRPr lang="ru-RU" sz="4400" b="1" dirty="0" smtClean="0"/>
          </a:p>
          <a:p>
            <a:pPr marL="0" indent="0" algn="r">
              <a:buNone/>
            </a:pPr>
            <a:r>
              <a:rPr lang="ru-RU" sz="4400" b="1" dirty="0" smtClean="0"/>
              <a:t>– цвет лёгкого беспокойства, помогает концентрировать внимание.</a:t>
            </a:r>
          </a:p>
          <a:p>
            <a:pPr marL="0" indent="0" algn="r">
              <a:buNone/>
            </a:pPr>
            <a:r>
              <a:rPr lang="ru-RU" sz="4400" b="1" dirty="0" smtClean="0"/>
              <a:t>– улучшает настроение, цвет жизни.</a:t>
            </a:r>
          </a:p>
        </p:txBody>
      </p:sp>
      <p:sp>
        <p:nvSpPr>
          <p:cNvPr id="3" name="Овал 2"/>
          <p:cNvSpPr/>
          <p:nvPr/>
        </p:nvSpPr>
        <p:spPr>
          <a:xfrm>
            <a:off x="539552" y="260648"/>
            <a:ext cx="1224136" cy="10801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65718" y="1844824"/>
            <a:ext cx="1224136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8496" y="3861048"/>
            <a:ext cx="1224136" cy="108012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7"/>
            <a:ext cx="8229600" cy="1143000"/>
          </a:xfrm>
        </p:spPr>
        <p:txBody>
          <a:bodyPr/>
          <a:lstStyle/>
          <a:p>
            <a:r>
              <a:rPr lang="ru-RU" dirty="0" smtClean="0"/>
              <a:t>Настроение героев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u="sng" dirty="0" smtClean="0"/>
              <a:t>Севка</a:t>
            </a:r>
          </a:p>
          <a:p>
            <a:pPr marL="0" indent="0">
              <a:buNone/>
            </a:pPr>
            <a:r>
              <a:rPr lang="ru-RU" sz="4000" b="1" dirty="0" smtClean="0"/>
              <a:t>весёлый</a:t>
            </a:r>
          </a:p>
          <a:p>
            <a:pPr marL="0" indent="0">
              <a:buNone/>
            </a:pPr>
            <a:r>
              <a:rPr lang="ru-RU" sz="4000" b="1" dirty="0" smtClean="0"/>
              <a:t>весёлый</a:t>
            </a:r>
          </a:p>
          <a:p>
            <a:pPr marL="0" indent="0">
              <a:buNone/>
            </a:pPr>
            <a:r>
              <a:rPr lang="ru-RU" sz="4000" b="1" dirty="0" smtClean="0"/>
              <a:t>весёлый</a:t>
            </a:r>
          </a:p>
          <a:p>
            <a:pPr marL="0" indent="0">
              <a:buNone/>
            </a:pPr>
            <a:r>
              <a:rPr lang="ru-RU" sz="4000" b="1" dirty="0" smtClean="0"/>
              <a:t>беззаботный</a:t>
            </a:r>
          </a:p>
          <a:p>
            <a:pPr marL="0" indent="0">
              <a:buNone/>
            </a:pPr>
            <a:r>
              <a:rPr lang="ru-RU" sz="4000" b="1" dirty="0"/>
              <a:t>о</a:t>
            </a:r>
            <a:r>
              <a:rPr lang="ru-RU" sz="4000" b="1" dirty="0" smtClean="0"/>
              <a:t>биженный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u="sng" dirty="0" smtClean="0"/>
              <a:t>Валерка</a:t>
            </a:r>
          </a:p>
          <a:p>
            <a:pPr marL="0" indent="0">
              <a:buNone/>
            </a:pPr>
            <a:r>
              <a:rPr lang="ru-RU" sz="4000" b="1" dirty="0" smtClean="0"/>
              <a:t>весёлый</a:t>
            </a:r>
          </a:p>
          <a:p>
            <a:pPr marL="0" indent="0">
              <a:buNone/>
            </a:pPr>
            <a:r>
              <a:rPr lang="ru-RU" sz="4000" b="1" dirty="0" smtClean="0"/>
              <a:t>беспокойный</a:t>
            </a:r>
          </a:p>
          <a:p>
            <a:pPr marL="0" indent="0">
              <a:buNone/>
            </a:pPr>
            <a:r>
              <a:rPr lang="ru-RU" sz="4000" b="1" dirty="0" smtClean="0"/>
              <a:t>сердитый</a:t>
            </a:r>
          </a:p>
          <a:p>
            <a:pPr marL="0" indent="0">
              <a:buNone/>
            </a:pPr>
            <a:r>
              <a:rPr lang="ru-RU" sz="4000" b="1" dirty="0" smtClean="0"/>
              <a:t>разъярённый</a:t>
            </a:r>
          </a:p>
          <a:p>
            <a:pPr marL="0" indent="0">
              <a:buNone/>
            </a:pPr>
            <a:r>
              <a:rPr lang="ru-RU" sz="4000" b="1" dirty="0" smtClean="0"/>
              <a:t>радостный</a:t>
            </a:r>
            <a:endParaRPr lang="ru-RU" sz="4000" b="1" dirty="0"/>
          </a:p>
        </p:txBody>
      </p:sp>
      <p:sp>
        <p:nvSpPr>
          <p:cNvPr id="5" name="Овал 4"/>
          <p:cNvSpPr/>
          <p:nvPr/>
        </p:nvSpPr>
        <p:spPr>
          <a:xfrm>
            <a:off x="3635963" y="1988840"/>
            <a:ext cx="360040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635896" y="2708920"/>
            <a:ext cx="360040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35963" y="3429000"/>
            <a:ext cx="360040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35963" y="4149080"/>
            <a:ext cx="360040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172400" y="1977210"/>
            <a:ext cx="360040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172400" y="2708920"/>
            <a:ext cx="360040" cy="2880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72400" y="4885793"/>
            <a:ext cx="360040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635963" y="4900059"/>
            <a:ext cx="360040" cy="2880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172400" y="3429000"/>
            <a:ext cx="360040" cy="2880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186363" y="4149080"/>
            <a:ext cx="360040" cy="2880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04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616623"/>
          </a:xfrm>
        </p:spPr>
        <p:txBody>
          <a:bodyPr/>
          <a:lstStyle/>
          <a:p>
            <a:r>
              <a:rPr lang="ru-RU" sz="7200" b="1" dirty="0" smtClean="0"/>
              <a:t>Вперёд чужой беде не смейся, Голубок.</a:t>
            </a:r>
            <a:br>
              <a:rPr lang="ru-RU" sz="7200" b="1" dirty="0" smtClean="0"/>
            </a:br>
            <a:r>
              <a:rPr lang="ru-RU" dirty="0" smtClean="0"/>
              <a:t>Иван Крылов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52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0" b="1" dirty="0" smtClean="0"/>
          </a:p>
          <a:p>
            <a:pPr marL="0" indent="0" algn="ctr">
              <a:buNone/>
            </a:pPr>
            <a:endParaRPr lang="ru-RU" sz="8000" b="1" dirty="0" smtClean="0"/>
          </a:p>
          <a:p>
            <a:pPr marL="0" indent="0" algn="ctr">
              <a:buNone/>
            </a:pPr>
            <a:r>
              <a:rPr lang="ru-RU" sz="8000" b="1" dirty="0" smtClean="0"/>
              <a:t>Беда</a:t>
            </a:r>
          </a:p>
        </p:txBody>
      </p:sp>
    </p:spTree>
    <p:extLst>
      <p:ext uri="{BB962C8B-B14F-4D97-AF65-F5344CB8AC3E}">
        <p14:creationId xmlns:p14="http://schemas.microsoft.com/office/powerpoint/2010/main" val="12796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:\Users\Константин\Desktop\Happy-Children-Picture-1-969x102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5004047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81536"/>
            <a:ext cx="464400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БЕДА</a:t>
            </a:r>
            <a:br>
              <a:rPr lang="ru-RU" sz="9600" b="1" dirty="0" smtClean="0"/>
            </a:br>
            <a:r>
              <a:rPr lang="ru-RU" sz="9600" b="1" dirty="0" smtClean="0"/>
              <a:t>ИГРА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6953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Тема урока: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Во что нельзя «играть»?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0759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61173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Цирковое представление.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823469"/>
            <a:ext cx="8604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Хлоп один! Хлоп второй! Хлоп третий!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80254" y="314096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2649" y="2278084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Будем загадывать.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3047525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Старушка в платочке</a:t>
            </a:r>
            <a:r>
              <a:rPr lang="ru-RU" b="1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3823593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Толстый дядька с портфелем</a:t>
            </a:r>
            <a:r>
              <a:rPr lang="ru-RU" b="1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649" y="4588576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Моя мама?!</a:t>
            </a:r>
          </a:p>
        </p:txBody>
      </p:sp>
    </p:spTree>
    <p:extLst>
      <p:ext uri="{BB962C8B-B14F-4D97-AF65-F5344CB8AC3E}">
        <p14:creationId xmlns:p14="http://schemas.microsoft.com/office/powerpoint/2010/main" val="7441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-11495"/>
            <a:ext cx="8229600" cy="1143000"/>
          </a:xfrm>
        </p:spPr>
        <p:txBody>
          <a:bodyPr/>
          <a:lstStyle/>
          <a:p>
            <a:r>
              <a:rPr lang="ru-RU" b="1" dirty="0" smtClean="0"/>
              <a:t>Настроение героев</a:t>
            </a:r>
            <a:endParaRPr lang="ru-RU" b="1" dirty="0"/>
          </a:p>
        </p:txBody>
      </p:sp>
      <p:sp>
        <p:nvSpPr>
          <p:cNvPr id="7" name="Объект 2"/>
          <p:cNvSpPr>
            <a:spLocks noGrp="1"/>
          </p:cNvSpPr>
          <p:nvPr>
            <p:ph sz="half" idx="1"/>
          </p:nvPr>
        </p:nvSpPr>
        <p:spPr>
          <a:xfrm>
            <a:off x="140432" y="836712"/>
            <a:ext cx="4038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u="sng" dirty="0" smtClean="0"/>
              <a:t>Севка</a:t>
            </a:r>
            <a:endParaRPr lang="ru-RU" sz="4000" u="sng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3"/>
          <p:cNvSpPr>
            <a:spLocks noGrp="1"/>
          </p:cNvSpPr>
          <p:nvPr>
            <p:ph sz="half" idx="2"/>
          </p:nvPr>
        </p:nvSpPr>
        <p:spPr>
          <a:xfrm>
            <a:off x="4932040" y="880120"/>
            <a:ext cx="4038600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u="sng" dirty="0" smtClean="0"/>
              <a:t>Валерка</a:t>
            </a:r>
          </a:p>
          <a:p>
            <a:pPr marL="0" indent="0">
              <a:buNone/>
            </a:pPr>
            <a:endParaRPr lang="ru-RU" sz="4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71600" y="1695194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весёлый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1695194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весёлый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249384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весёлый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61722" y="249384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беспокойный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3263289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весёлый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60776" y="3263289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сердитый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8188" y="4046805"/>
            <a:ext cx="3567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беззаботный</a:t>
            </a:r>
            <a:endParaRPr lang="ru-RU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76056" y="4032730"/>
            <a:ext cx="40451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разъярённый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12810" y="4800346"/>
            <a:ext cx="32381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обиженный</a:t>
            </a:r>
            <a:endParaRPr lang="ru-RU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60776" y="480034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радостный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64106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31840" y="188640"/>
            <a:ext cx="5904656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/>
              <a:t>Цвет</a:t>
            </a:r>
            <a:r>
              <a:rPr lang="ru-RU" sz="4000" dirty="0" smtClean="0"/>
              <a:t> жизни, улучшает настроение.</a:t>
            </a:r>
            <a:endParaRPr lang="ru-RU" sz="4000" dirty="0"/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Цвет</a:t>
            </a:r>
            <a:r>
              <a:rPr lang="ru-RU" sz="4000" dirty="0" smtClean="0"/>
              <a:t> опасности, тревоги.</a:t>
            </a:r>
            <a:endParaRPr lang="ru-RU" sz="4000" dirty="0"/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Цвет</a:t>
            </a:r>
            <a:r>
              <a:rPr lang="ru-RU" sz="4000" dirty="0" smtClean="0"/>
              <a:t> лёгкого беспокойства, помогает концентрировать внимание.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935596" y="800708"/>
            <a:ext cx="1224136" cy="10801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35596" y="2708920"/>
            <a:ext cx="1224136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35596" y="4570107"/>
            <a:ext cx="1224136" cy="108012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45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156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к уроку литературного чтения в 3 классе </vt:lpstr>
      <vt:lpstr>Вперёд чужой беде не смейся, Голубок. Иван Крылов</vt:lpstr>
      <vt:lpstr>Презентация PowerPoint</vt:lpstr>
      <vt:lpstr>Презентация PowerPoint</vt:lpstr>
      <vt:lpstr>Презентация PowerPoint</vt:lpstr>
      <vt:lpstr>Тема урока:</vt:lpstr>
      <vt:lpstr>Презентация PowerPoint</vt:lpstr>
      <vt:lpstr>Настроение героев</vt:lpstr>
      <vt:lpstr>Презентация PowerPoint</vt:lpstr>
      <vt:lpstr>Презентация PowerPoint</vt:lpstr>
      <vt:lpstr>Настроение героев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Разгадай ребус</dc:title>
  <dc:creator>AdminSP</dc:creator>
  <cp:lastModifiedBy>AdminSP</cp:lastModifiedBy>
  <cp:revision>27</cp:revision>
  <cp:lastPrinted>2017-02-19T15:36:19Z</cp:lastPrinted>
  <dcterms:created xsi:type="dcterms:W3CDTF">2017-02-19T12:45:54Z</dcterms:created>
  <dcterms:modified xsi:type="dcterms:W3CDTF">2017-04-04T17:47:52Z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199815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