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4"/>
  </p:notesMasterIdLst>
  <p:sldIdLst>
    <p:sldId id="257" r:id="rId2"/>
    <p:sldId id="277" r:id="rId3"/>
    <p:sldId id="276" r:id="rId4"/>
    <p:sldId id="286" r:id="rId5"/>
    <p:sldId id="288" r:id="rId6"/>
    <p:sldId id="278" r:id="rId7"/>
    <p:sldId id="289" r:id="rId8"/>
    <p:sldId id="279" r:id="rId9"/>
    <p:sldId id="280" r:id="rId10"/>
    <p:sldId id="281" r:id="rId11"/>
    <p:sldId id="283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C6F7B-41BD-4606-A6AC-D4F4D03E2394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DE516-6977-41F7-80A1-8616BBC24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K:\&#1091;&#1088;&#1086;&#1082;&#1080;\&#1083;&#1077;&#1074;%20&#1080;%20&#1089;&#1086;&#1073;&#1072;&#1095;&#1082;&#1072;%20&#1084;&#1086;&#1081;\Zvuk_-_Rik_lva_(get-tune.net).mp3" TargetMode="Externa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5440363"/>
            <a:ext cx="8820150" cy="960437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Толстой Л.Н</a:t>
            </a:r>
          </a:p>
        </p:txBody>
      </p:sp>
      <p:pic>
        <p:nvPicPr>
          <p:cNvPr id="2051" name="Picture 13" descr="C:\Documents and Settings\всн.4DE33348C6A2405\Рабочий стол\1.JPG"/>
          <p:cNvPicPr>
            <a:picLocks noChangeAspect="1" noChangeArrowheads="1"/>
          </p:cNvPicPr>
          <p:nvPr/>
        </p:nvPicPr>
        <p:blipFill>
          <a:blip r:embed="rId2">
            <a:lum bright="-18000" contrast="24000"/>
          </a:blip>
          <a:srcRect/>
          <a:stretch>
            <a:fillRect/>
          </a:stretch>
        </p:blipFill>
        <p:spPr bwMode="auto">
          <a:xfrm>
            <a:off x="2514600" y="304800"/>
            <a:ext cx="40005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066800"/>
            <a:ext cx="8497887" cy="2133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dirty="0" smtClean="0">
                <a:solidFill>
                  <a:srgbClr val="FF0000"/>
                </a:solidFill>
              </a:rPr>
              <a:t>Преданный –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проникнутый любовью и верностью к кому-нибудь, чему-нибудь</a:t>
            </a:r>
          </a:p>
        </p:txBody>
      </p:sp>
      <p:pic>
        <p:nvPicPr>
          <p:cNvPr id="18434" name="Picture 2" descr="http://t0.gstatic.com/images?q=tbn:ANd9GcSeINyq7e0-6Rp-wNWf16O5-AtjI7MnZe__S99iiPC4CyNDtXnQz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6246" y="3352800"/>
            <a:ext cx="477853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8001000" cy="2286000"/>
          </a:xfrm>
        </p:spPr>
        <p:txBody>
          <a:bodyPr>
            <a:normAutofit/>
          </a:bodyPr>
          <a:lstStyle/>
          <a:p>
            <a:pPr marL="914400" indent="-914400" algn="l" eaLnBrk="1" hangingPunct="1"/>
            <a:r>
              <a:rPr lang="ru-RU" dirty="0" smtClean="0"/>
              <a:t>       Любите животных. </a:t>
            </a:r>
            <a:br>
              <a:rPr lang="ru-RU" dirty="0" smtClean="0"/>
            </a:br>
            <a:r>
              <a:rPr lang="ru-RU" dirty="0" smtClean="0"/>
              <a:t>Будьте преданны в дружбе.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Спасибо за работу!</a:t>
            </a:r>
          </a:p>
        </p:txBody>
      </p:sp>
      <p:sp>
        <p:nvSpPr>
          <p:cNvPr id="95238" name="AutoShape 6"/>
          <p:cNvSpPr>
            <a:spLocks noChangeArrowheads="1"/>
          </p:cNvSpPr>
          <p:nvPr/>
        </p:nvSpPr>
        <p:spPr bwMode="auto">
          <a:xfrm>
            <a:off x="827088" y="836613"/>
            <a:ext cx="1143000" cy="1028700"/>
          </a:xfrm>
          <a:prstGeom prst="star4">
            <a:avLst>
              <a:gd name="adj" fmla="val 12500"/>
            </a:avLst>
          </a:prstGeom>
          <a:solidFill>
            <a:srgbClr val="FF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5240" name="AutoShape 8"/>
          <p:cNvSpPr>
            <a:spLocks noChangeArrowheads="1"/>
          </p:cNvSpPr>
          <p:nvPr/>
        </p:nvSpPr>
        <p:spPr bwMode="auto">
          <a:xfrm>
            <a:off x="7596188" y="620713"/>
            <a:ext cx="1143000" cy="1028700"/>
          </a:xfrm>
          <a:prstGeom prst="star4">
            <a:avLst>
              <a:gd name="adj" fmla="val 12500"/>
            </a:avLst>
          </a:prstGeom>
          <a:solidFill>
            <a:srgbClr val="FF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5241" name="AutoShape 9"/>
          <p:cNvSpPr>
            <a:spLocks noChangeArrowheads="1"/>
          </p:cNvSpPr>
          <p:nvPr/>
        </p:nvSpPr>
        <p:spPr bwMode="auto">
          <a:xfrm>
            <a:off x="5076825" y="1484313"/>
            <a:ext cx="1143000" cy="1028700"/>
          </a:xfrm>
          <a:prstGeom prst="star4">
            <a:avLst>
              <a:gd name="adj" fmla="val 12500"/>
            </a:avLst>
          </a:prstGeom>
          <a:solidFill>
            <a:srgbClr val="FF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5242" name="AutoShape 10"/>
          <p:cNvSpPr>
            <a:spLocks noChangeArrowheads="1"/>
          </p:cNvSpPr>
          <p:nvPr/>
        </p:nvSpPr>
        <p:spPr bwMode="auto">
          <a:xfrm>
            <a:off x="827088" y="4365625"/>
            <a:ext cx="1143000" cy="1028700"/>
          </a:xfrm>
          <a:prstGeom prst="star4">
            <a:avLst>
              <a:gd name="adj" fmla="val 12500"/>
            </a:avLst>
          </a:prstGeom>
          <a:solidFill>
            <a:srgbClr val="FF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5243" name="AutoShape 11"/>
          <p:cNvSpPr>
            <a:spLocks noChangeArrowheads="1"/>
          </p:cNvSpPr>
          <p:nvPr/>
        </p:nvSpPr>
        <p:spPr bwMode="auto">
          <a:xfrm>
            <a:off x="6227763" y="4508500"/>
            <a:ext cx="1143000" cy="1028700"/>
          </a:xfrm>
          <a:prstGeom prst="star4">
            <a:avLst>
              <a:gd name="adj" fmla="val 12500"/>
            </a:avLst>
          </a:prstGeom>
          <a:solidFill>
            <a:srgbClr val="FF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8" grpId="0" animBg="1"/>
      <p:bldP spid="95240" grpId="0" animBg="1"/>
      <p:bldP spid="95241" grpId="0" animBg="1"/>
      <p:bldP spid="95242" grpId="0" animBg="1"/>
      <p:bldP spid="952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 descr="C:\Documents and Settings\всн.4DE33348C6A2405\Рабочий стол\21.JPG"/>
          <p:cNvPicPr>
            <a:picLocks noChangeAspect="1" noChangeArrowheads="1"/>
          </p:cNvPicPr>
          <p:nvPr/>
        </p:nvPicPr>
        <p:blipFill>
          <a:blip r:embed="rId2">
            <a:lum bright="-18000" contrast="30000"/>
          </a:blip>
          <a:srcRect/>
          <a:stretch>
            <a:fillRect/>
          </a:stretch>
        </p:blipFill>
        <p:spPr bwMode="auto">
          <a:xfrm>
            <a:off x="1928813" y="571500"/>
            <a:ext cx="4498975" cy="585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>
          <a:xfrm>
            <a:off x="4495800" y="990600"/>
            <a:ext cx="4197350" cy="3513138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4000" dirty="0" smtClean="0">
                <a:solidFill>
                  <a:srgbClr val="FF0000"/>
                </a:solidFill>
              </a:rPr>
              <a:t>Быль-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1.То, что было.</a:t>
            </a:r>
            <a:br>
              <a:rPr lang="ru-RU" sz="4000" dirty="0" smtClean="0"/>
            </a:br>
            <a:r>
              <a:rPr lang="ru-RU" sz="4000" dirty="0" smtClean="0"/>
              <a:t>2.Рассказ о действительном происшествии.</a:t>
            </a:r>
          </a:p>
        </p:txBody>
      </p:sp>
      <p:pic>
        <p:nvPicPr>
          <p:cNvPr id="21507" name="Picture 8" descr="C:\Documents and Settings\всн.4DE33348C6A2405\Рабочий стол\2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2000" contrast="18000"/>
          </a:blip>
          <a:srcRect/>
          <a:stretch>
            <a:fillRect/>
          </a:stretch>
        </p:blipFill>
        <p:spPr>
          <a:xfrm>
            <a:off x="609600" y="381000"/>
            <a:ext cx="3835400" cy="50720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97180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собака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935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Я – лучший </a:t>
            </a:r>
            <a:r>
              <a:rPr lang="ru-RU" sz="6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сторож</a:t>
            </a:r>
            <a:r>
              <a:rPr lang="ru-RU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дома, </a:t>
            </a:r>
            <a:br>
              <a:rPr lang="ru-RU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 с детства всем знакома</a:t>
            </a:r>
            <a:endParaRPr lang="ru-RU" sz="4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t0.gstatic.com/images?q=tbn:ANd9GcTAE6d3AAi-g28KKnoRbY1ZmQx53r94u39lAK4zVFX9McKRJ-Zx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862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Zvuk_-_Rik_lva_(get-tune.net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057400" y="2895600"/>
            <a:ext cx="304800" cy="304800"/>
          </a:xfrm>
          <a:prstGeom prst="rect">
            <a:avLst/>
          </a:prstGeom>
        </p:spPr>
      </p:pic>
      <p:pic>
        <p:nvPicPr>
          <p:cNvPr id="38914" name="Picture 2" descr="http://www.symbolsbook.ru/images/L/Lion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1752600"/>
            <a:ext cx="4876800" cy="4084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693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8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«Лев и собачка»</a:t>
            </a:r>
          </a:p>
        </p:txBody>
      </p:sp>
      <p:pic>
        <p:nvPicPr>
          <p:cNvPr id="23555" name="Picture 11" descr="C:\Documents and Settings\всн.4DE33348C6A2405\Рабочий стол\22.JPG"/>
          <p:cNvPicPr>
            <a:picLocks noChangeAspect="1" noChangeArrowheads="1"/>
          </p:cNvPicPr>
          <p:nvPr/>
        </p:nvPicPr>
        <p:blipFill>
          <a:blip r:embed="rId2">
            <a:lum bright="-12000" contrast="18000"/>
          </a:blip>
          <a:srcRect/>
          <a:stretch>
            <a:fillRect/>
          </a:stretch>
        </p:blipFill>
        <p:spPr bwMode="auto">
          <a:xfrm>
            <a:off x="1905000" y="1676400"/>
            <a:ext cx="5311775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28600" y="609600"/>
            <a:ext cx="85344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Ощетиниться –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поднять шерсть на спине, готовясь защищаться или нападать.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Барин –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землевладелец в царской России, человек, избегающий грязной, тяжёлой работы.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63" name="Picture 3" descr="http://t1.gstatic.com/images?q=tbn:ANd9GcS7XX0QgeXtVgRfqc_HdqOV88Ka2ITcDmjBe4hnurI5mEtsDTzk0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352800"/>
            <a:ext cx="2352675" cy="32518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4343400"/>
            <a:ext cx="7315200" cy="2133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dirty="0" smtClean="0"/>
              <a:t>Поджала хвост, прижалась в угол клетки, легла на спину, подняла лапки, стала махать хвостиком, .стала на задние лапки</a:t>
            </a:r>
          </a:p>
        </p:txBody>
      </p:sp>
      <p:pic>
        <p:nvPicPr>
          <p:cNvPr id="24579" name="Picture 6" descr="C:\Documents and Settings\всн.4DE33348C6A2405\Рабочий стол\23.JPG"/>
          <p:cNvPicPr>
            <a:picLocks noChangeAspect="1" noChangeArrowheads="1"/>
          </p:cNvPicPr>
          <p:nvPr/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 bwMode="auto">
          <a:xfrm>
            <a:off x="2286000" y="228600"/>
            <a:ext cx="5057775" cy="3882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581400"/>
            <a:ext cx="8229600" cy="2895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dirty="0" smtClean="0"/>
              <a:t>Понюхал её, тронул лапой, перевернул, смотрел, поворачивал голову из стороны в сторону, не трогал её, оторвал кусок мяса и оставил собачке.</a:t>
            </a:r>
          </a:p>
        </p:txBody>
      </p:sp>
      <p:pic>
        <p:nvPicPr>
          <p:cNvPr id="25603" name="Picture 6" descr="C:\Documents and Settings\всн.4DE33348C6A2405\Рабочий стол\24.JPG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/>
          <a:stretch>
            <a:fillRect/>
          </a:stretch>
        </p:blipFill>
        <p:spPr bwMode="auto">
          <a:xfrm>
            <a:off x="2357438" y="590550"/>
            <a:ext cx="3929062" cy="272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152</TotalTime>
  <Words>73</Words>
  <PresentationFormat>Экран (4:3)</PresentationFormat>
  <Paragraphs>14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. Толстой Л.Н</vt:lpstr>
      <vt:lpstr>Слайд 2</vt:lpstr>
      <vt:lpstr>Быль- 1.То, что было. 2.Рассказ о действительном происшествии.</vt:lpstr>
      <vt:lpstr>собака</vt:lpstr>
      <vt:lpstr>Слайд 5</vt:lpstr>
      <vt:lpstr> «Лев и собачка»</vt:lpstr>
      <vt:lpstr>Слайд 7</vt:lpstr>
      <vt:lpstr>Поджала хвост, прижалась в угол клетки, легла на спину, подняла лапки, стала махать хвостиком, .стала на задние лапки</vt:lpstr>
      <vt:lpstr>Понюхал её, тронул лапой, перевернул, смотрел, поворачивал голову из стороны в сторону, не трогал её, оторвал кусок мяса и оставил собачке.</vt:lpstr>
      <vt:lpstr>Преданный – проникнутый любовью и верностью к кому-нибудь, чему-нибудь</vt:lpstr>
      <vt:lpstr>       Любите животных.  Будьте преданны в дружбе.</vt:lpstr>
      <vt:lpstr>Спасибо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 Толстой Л.Н</dc:title>
  <cp:lastModifiedBy>Админ</cp:lastModifiedBy>
  <cp:revision>18</cp:revision>
  <dcterms:modified xsi:type="dcterms:W3CDTF">2013-02-25T04:52:27Z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374449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