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EC2B-F920-4B0B-BA9C-583C07B7EFE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A41D-3FE2-40BB-971A-328FF8BB9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48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EC2B-F920-4B0B-BA9C-583C07B7EFE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A41D-3FE2-40BB-971A-328FF8BB9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019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EC2B-F920-4B0B-BA9C-583C07B7EFE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A41D-3FE2-40BB-971A-328FF8BB9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00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EC2B-F920-4B0B-BA9C-583C07B7EFE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A41D-3FE2-40BB-971A-328FF8BB9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54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EC2B-F920-4B0B-BA9C-583C07B7EFE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A41D-3FE2-40BB-971A-328FF8BB9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34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EC2B-F920-4B0B-BA9C-583C07B7EFE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A41D-3FE2-40BB-971A-328FF8BB9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6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EC2B-F920-4B0B-BA9C-583C07B7EFE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A41D-3FE2-40BB-971A-328FF8BB9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21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EC2B-F920-4B0B-BA9C-583C07B7EFE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A41D-3FE2-40BB-971A-328FF8BB9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052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EC2B-F920-4B0B-BA9C-583C07B7EFE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A41D-3FE2-40BB-971A-328FF8BB9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51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EC2B-F920-4B0B-BA9C-583C07B7EFE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A41D-3FE2-40BB-971A-328FF8BB9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15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EC2B-F920-4B0B-BA9C-583C07B7EFE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A41D-3FE2-40BB-971A-328FF8BB9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36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DEC2B-F920-4B0B-BA9C-583C07B7EFE2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FA41D-3FE2-40BB-971A-328FF8BB9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970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844408" cy="1944216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Проект по теме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ru-RU" sz="3200" dirty="0" smtClean="0"/>
              <a:t>Вклад выдающихся ученых в развитие представлений о биосфере</a:t>
            </a:r>
            <a:endParaRPr lang="ru-RU" sz="32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139952" y="4797152"/>
            <a:ext cx="6858000" cy="1655762"/>
          </a:xfrm>
        </p:spPr>
        <p:txBody>
          <a:bodyPr/>
          <a:lstStyle/>
          <a:p>
            <a:r>
              <a:rPr lang="ru-RU" dirty="0" smtClean="0"/>
              <a:t>Выполнили:</a:t>
            </a:r>
          </a:p>
          <a:p>
            <a:r>
              <a:rPr lang="ru-RU" dirty="0" smtClean="0"/>
              <a:t>Чалов Евгений 9 В </a:t>
            </a:r>
          </a:p>
          <a:p>
            <a:r>
              <a:rPr lang="ru-RU" dirty="0" err="1" smtClean="0"/>
              <a:t>Гербутов</a:t>
            </a:r>
            <a:r>
              <a:rPr lang="ru-RU" dirty="0" smtClean="0"/>
              <a:t> Павел 9 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4167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175791"/>
          </a:xfrm>
        </p:spPr>
        <p:txBody>
          <a:bodyPr>
            <a:normAutofit/>
          </a:bodyPr>
          <a:lstStyle/>
          <a:p>
            <a:r>
              <a:rPr lang="ru-RU" dirty="0" smtClean="0"/>
              <a:t>Биография В</a:t>
            </a:r>
            <a:r>
              <a:rPr lang="en-US" dirty="0" smtClean="0"/>
              <a:t>.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ru-RU" dirty="0" smtClean="0"/>
              <a:t>Вернадского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819400"/>
            <a:ext cx="8514322" cy="1752600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Р</a:t>
            </a:r>
            <a:r>
              <a:rPr lang="ru-RU" sz="2000" dirty="0" smtClean="0"/>
              <a:t>оссийский </a:t>
            </a:r>
            <a:r>
              <a:rPr lang="ru-RU" sz="2000" dirty="0"/>
              <a:t>и советский химик, минералог и кристаллограф, академик Петербургской АН и АН СССР, академик АН УССР и её первый </a:t>
            </a:r>
            <a:r>
              <a:rPr lang="ru-RU" sz="2000" dirty="0" smtClean="0"/>
              <a:t>президент</a:t>
            </a:r>
            <a:r>
              <a:rPr lang="ru-RU" sz="2000" dirty="0"/>
              <a:t>. Родился в </a:t>
            </a:r>
            <a:r>
              <a:rPr lang="ru-RU" sz="2000" dirty="0" smtClean="0"/>
              <a:t>Петербурге. Окончил </a:t>
            </a:r>
            <a:r>
              <a:rPr lang="ru-RU" sz="2000" dirty="0"/>
              <a:t>Петербургский </a:t>
            </a:r>
            <a:r>
              <a:rPr lang="ru-RU" sz="2000" dirty="0" smtClean="0"/>
              <a:t>университет</a:t>
            </a:r>
            <a:r>
              <a:rPr lang="en-US" sz="2000" dirty="0" smtClean="0"/>
              <a:t>.</a:t>
            </a:r>
            <a:r>
              <a:rPr lang="ru-RU" sz="2000" dirty="0"/>
              <a:t> В 1886-1888 гг. работал Минералогическом музее Петербургского университета.</a:t>
            </a:r>
          </a:p>
        </p:txBody>
      </p:sp>
      <p:pic>
        <p:nvPicPr>
          <p:cNvPr id="8194" name="Picture 2" descr="https://i.ytimg.com/vi/eUjPYIACZ9M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437112"/>
            <a:ext cx="482453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847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535831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Вклад Вернадского в развитие биосферы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819400"/>
            <a:ext cx="8514322" cy="1752600"/>
          </a:xfrm>
        </p:spPr>
        <p:txBody>
          <a:bodyPr>
            <a:normAutofit/>
          </a:bodyPr>
          <a:lstStyle/>
          <a:p>
            <a:pPr algn="l"/>
            <a:r>
              <a:rPr lang="ru-RU" sz="2000" dirty="0"/>
              <a:t>Он первый создал целостное учение и раскрыл понятие «биосферы». Согласно Вернадскому биосфера – это пространство, область, место, которое состоит из живых организмов и среды их обитания. Кроме того, ученый считал биосферу производным. Вернадский тщательно изучал свойства биосферы и пришел к выводу, что основой функционирования системы является бесконечный круговорот веществ и энергии. </a:t>
            </a:r>
          </a:p>
        </p:txBody>
      </p:sp>
      <p:pic>
        <p:nvPicPr>
          <p:cNvPr id="9218" name="Picture 2" descr="http://energynews.su/uploads/posts/2016-07/146858281029c32b27deec8c12ef5f1f04c552b1bcc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558093"/>
            <a:ext cx="4896544" cy="228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34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679847"/>
          </a:xfrm>
        </p:spPr>
        <p:txBody>
          <a:bodyPr/>
          <a:lstStyle/>
          <a:p>
            <a:pPr algn="l"/>
            <a:r>
              <a:rPr lang="ru-RU" dirty="0" smtClean="0"/>
              <a:t>                   Заключение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819400"/>
            <a:ext cx="8514322" cy="17526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Мы познакомились с понятием биосфера</a:t>
            </a:r>
            <a:r>
              <a:rPr lang="en-US" dirty="0" smtClean="0"/>
              <a:t>.</a:t>
            </a:r>
            <a:r>
              <a:rPr lang="ru-RU" dirty="0" smtClean="0"/>
              <a:t>Узнали биографию известных ученых(Ломоносов</a:t>
            </a:r>
            <a:r>
              <a:rPr lang="en-US" dirty="0" smtClean="0"/>
              <a:t>,</a:t>
            </a:r>
            <a:r>
              <a:rPr lang="ru-RU" dirty="0" smtClean="0"/>
              <a:t>Лавуазье</a:t>
            </a:r>
            <a:r>
              <a:rPr lang="en-US" dirty="0" smtClean="0"/>
              <a:t>,</a:t>
            </a:r>
            <a:r>
              <a:rPr lang="ru-RU" dirty="0" smtClean="0"/>
              <a:t>Либиха</a:t>
            </a:r>
            <a:r>
              <a:rPr lang="en-US" dirty="0" smtClean="0"/>
              <a:t>,</a:t>
            </a:r>
            <a:r>
              <a:rPr lang="ru-RU" dirty="0" smtClean="0"/>
              <a:t>Вернадский) и рассказали о их вкладах в развитие биосферы</a:t>
            </a:r>
            <a:r>
              <a:rPr lang="en-US" dirty="0" smtClean="0"/>
              <a:t>.</a:t>
            </a:r>
            <a:endParaRPr lang="ru-RU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9361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1712"/>
            <a:ext cx="5616624" cy="1828800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Введение </a:t>
            </a:r>
            <a:r>
              <a:rPr lang="ru-RU" dirty="0" smtClean="0"/>
              <a:t>  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722677"/>
            <a:ext cx="8712968" cy="3063355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Биосфера-оболочка Земли, заселённая живыми организмами, находящаяся под их воздействием и занятая продуктами их жизнедеятельности, а также совокупность её свойств как планеты, где создаются условия для развития биологических систем; глобальная экосистема Земли.</a:t>
            </a:r>
          </a:p>
          <a:p>
            <a:pPr algn="just"/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 descr="http://xn----7sbiajdngd3akr1a1d5j.xn--p1ai/images/diosfera/biosfera_obcshie/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797619"/>
            <a:ext cx="4896544" cy="282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50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-459432"/>
            <a:ext cx="7772400" cy="1296144"/>
          </a:xfrm>
        </p:spPr>
        <p:txBody>
          <a:bodyPr/>
          <a:lstStyle/>
          <a:p>
            <a:pPr algn="just"/>
            <a:r>
              <a:rPr lang="ru-RU" dirty="0" smtClean="0"/>
              <a:t>               </a:t>
            </a:r>
            <a:r>
              <a:rPr lang="ru-RU" sz="4000" dirty="0" smtClean="0"/>
              <a:t>Цель</a:t>
            </a:r>
            <a:r>
              <a:rPr lang="en-US" sz="4000" dirty="0"/>
              <a:t>: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985" y="980728"/>
            <a:ext cx="9036496" cy="2808312"/>
          </a:xfrm>
        </p:spPr>
        <p:txBody>
          <a:bodyPr>
            <a:normAutofit/>
          </a:bodyPr>
          <a:lstStyle/>
          <a:p>
            <a:pPr algn="just"/>
            <a:r>
              <a:rPr lang="ru-RU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данной работе мы должны изучить вклады выдающихся ученых в : М. В Ломоносова, Ю. Либиха, А.Л. Лавуазье, В.И. Вернадского в развитие биосферы.</a:t>
            </a:r>
          </a:p>
        </p:txBody>
      </p:sp>
    </p:spTree>
    <p:extLst>
      <p:ext uri="{BB962C8B-B14F-4D97-AF65-F5344CB8AC3E}">
        <p14:creationId xmlns:p14="http://schemas.microsoft.com/office/powerpoint/2010/main" val="2751129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8666" y="-1251520"/>
            <a:ext cx="7772400" cy="2016224"/>
          </a:xfrm>
        </p:spPr>
        <p:txBody>
          <a:bodyPr/>
          <a:lstStyle/>
          <a:p>
            <a:pPr algn="l"/>
            <a:r>
              <a:rPr lang="ru-RU" dirty="0" smtClean="0"/>
              <a:t>Биография М</a:t>
            </a:r>
            <a:r>
              <a:rPr lang="en-US" dirty="0" smtClean="0"/>
              <a:t>.</a:t>
            </a:r>
            <a:r>
              <a:rPr lang="ru-RU" dirty="0" smtClean="0"/>
              <a:t>В Ломоносова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773502"/>
            <a:ext cx="8496944" cy="380762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Первый русский ученый-естествоиспытатель мирового значения, поэт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l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Родился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19 ноября (8 ноября по старому стилю) 1711 года в деревне Денисовка (ныне село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Ломоносово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в семье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помора. В 19 лет ушел учиться (с 1731 в Славяно-греко-латинской академии в Москве, с 1735 в Академическом университете в Санкт-Петербурге, в 1736-41 в Германии). С 1742 адъюнкт, с 1745 академик Петербургской АН.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https://museum-kam.ru/wp-content/uploads/kem-stal-lomonosov_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573016"/>
            <a:ext cx="5397510" cy="313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672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4582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Вклад Ломоносова в развитие биосферы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708920"/>
            <a:ext cx="8640960" cy="1752600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Целостный подход к изучению явлений окружающего мира, осознание всеобщей взаимосвязи всех его компонентов характерен и для </a:t>
            </a:r>
            <a:r>
              <a:rPr lang="ru-RU" sz="2000" dirty="0" smtClean="0"/>
              <a:t>Ломоносова</a:t>
            </a:r>
            <a:r>
              <a:rPr lang="en-US" sz="2000" dirty="0" smtClean="0"/>
              <a:t>.</a:t>
            </a:r>
            <a:r>
              <a:rPr lang="ru-RU" sz="2000" dirty="0"/>
              <a:t>  Ломоносов первым увидел Землю как единое целое, его очерк «О слоях земных», по оценке Вернадского – это «первый блестящий очерк геологической науки</a:t>
            </a:r>
            <a:r>
              <a:rPr lang="ru-RU" sz="2000" dirty="0" smtClean="0"/>
              <a:t>».</a:t>
            </a:r>
            <a:r>
              <a:rPr lang="ru-RU" sz="2000" dirty="0"/>
              <a:t> Ломоносов доказывал глубокую древность Земли как планеты</a:t>
            </a:r>
          </a:p>
        </p:txBody>
      </p:sp>
      <p:pic>
        <p:nvPicPr>
          <p:cNvPr id="3074" name="Picture 2" descr="https://arhlib.ru/wp-content/uploads/2015/11/Lomonosov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293097"/>
            <a:ext cx="2952328" cy="2371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9168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247799"/>
          </a:xfrm>
        </p:spPr>
        <p:txBody>
          <a:bodyPr/>
          <a:lstStyle/>
          <a:p>
            <a:pPr algn="l"/>
            <a:r>
              <a:rPr lang="ru-RU" dirty="0" smtClean="0"/>
              <a:t>Биография Ю</a:t>
            </a:r>
            <a:r>
              <a:rPr lang="en-US" dirty="0" smtClean="0"/>
              <a:t>.</a:t>
            </a:r>
            <a:r>
              <a:rPr lang="ru-RU" dirty="0" smtClean="0"/>
              <a:t> Либиха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780928"/>
            <a:ext cx="5040560" cy="3096344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sz="3800" dirty="0"/>
              <a:t>Родился Либих в 1803 г. в Дармштадте в семье аптекаря. Учился в Боннском и </a:t>
            </a:r>
            <a:r>
              <a:rPr lang="ru-RU" sz="3800" dirty="0" err="1"/>
              <a:t>Эрлангенском</a:t>
            </a:r>
            <a:r>
              <a:rPr lang="ru-RU" sz="3800" dirty="0"/>
              <a:t> университетах, затем уехал в Париж, где работал у прославленных химиков Л. </a:t>
            </a:r>
            <a:r>
              <a:rPr lang="ru-RU" sz="3800" dirty="0" err="1"/>
              <a:t>Тенара</a:t>
            </a:r>
            <a:r>
              <a:rPr lang="ru-RU" sz="3800" dirty="0"/>
              <a:t> и Ж. Гей-Люссака. В Германию Либих вернулся известным химиком. В 21 год он стал профессором </a:t>
            </a:r>
            <a:r>
              <a:rPr lang="ru-RU" sz="3800" dirty="0" err="1"/>
              <a:t>Гиссенского</a:t>
            </a:r>
            <a:r>
              <a:rPr lang="ru-RU" sz="3800" dirty="0"/>
              <a:t> университета. С 1860 г. Либих — президент Баварской Академии наук.</a:t>
            </a:r>
          </a:p>
          <a:p>
            <a:pPr algn="l"/>
            <a:endParaRPr lang="ru-RU" dirty="0"/>
          </a:p>
          <a:p>
            <a:pPr algn="l"/>
            <a:endParaRPr lang="ru-RU" dirty="0"/>
          </a:p>
        </p:txBody>
      </p:sp>
      <p:pic>
        <p:nvPicPr>
          <p:cNvPr id="4098" name="Picture 2" descr="http://img0.liveinternet.ru/images/attach/c/6/92/103/92103518_1296037684_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780928"/>
            <a:ext cx="2952328" cy="364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200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29600" cy="1391815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Вклад Либиха в развитие биосферы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708920"/>
            <a:ext cx="8856984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200" dirty="0"/>
              <a:t>Закон </a:t>
            </a:r>
            <a:r>
              <a:rPr lang="ru-RU" sz="2200" dirty="0" smtClean="0"/>
              <a:t>минимума</a:t>
            </a:r>
            <a:r>
              <a:rPr lang="en-US" sz="2200" dirty="0" smtClean="0"/>
              <a:t>:</a:t>
            </a:r>
            <a:r>
              <a:rPr lang="ru-RU" sz="2200" dirty="0"/>
              <a:t>Для выживания организма (или эко-системы) наиболее значимым является тот экологический фактор, который наиболее удаляется (отклоняется) от своего оптимального значения</a:t>
            </a:r>
            <a:r>
              <a:rPr lang="ru-RU" sz="2200" dirty="0" smtClean="0"/>
              <a:t>.</a:t>
            </a:r>
            <a:r>
              <a:rPr lang="ru-RU" sz="2200" dirty="0"/>
              <a:t> Согласно закону минимума жизненные возможности организмов лимитируют те экологические факторы, количество и качество которых близки к необходимому организму или экосистеме минимуму</a:t>
            </a:r>
            <a:r>
              <a:rPr lang="ru-RU" sz="2200" dirty="0" smtClean="0"/>
              <a:t>.</a:t>
            </a:r>
            <a:endParaRPr lang="en-US" sz="2200" dirty="0" smtClean="0"/>
          </a:p>
          <a:p>
            <a:pPr algn="l"/>
            <a:endParaRPr lang="ru-RU" sz="2200" dirty="0"/>
          </a:p>
          <a:p>
            <a:pPr algn="l"/>
            <a:endParaRPr lang="ru-RU" dirty="0"/>
          </a:p>
        </p:txBody>
      </p:sp>
      <p:pic>
        <p:nvPicPr>
          <p:cNvPr id="5124" name="Picture 4" descr="http://agrolib.ru/books/item/f00/s00/z0000016/pic/000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437113"/>
            <a:ext cx="338437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51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175791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Вклад Лавуазье в развитие биосферы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819400"/>
            <a:ext cx="8586330" cy="1752600"/>
          </a:xfrm>
        </p:spPr>
        <p:txBody>
          <a:bodyPr>
            <a:normAutofit/>
          </a:bodyPr>
          <a:lstStyle/>
          <a:p>
            <a:pPr algn="l"/>
            <a:r>
              <a:rPr lang="ru-RU" sz="2000" dirty="0"/>
              <a:t>Лавуазье первым предположил, что в природе существуют такие организмы, которые способны разлагать мертвое органическое вещество</a:t>
            </a:r>
            <a:r>
              <a:rPr lang="ru-RU" sz="2000" dirty="0" smtClean="0"/>
              <a:t>.</a:t>
            </a:r>
            <a:r>
              <a:rPr lang="ru-RU" sz="2000" dirty="0"/>
              <a:t>  До него считалось, что процесс разложения является </a:t>
            </a:r>
            <a:r>
              <a:rPr lang="ru-RU" sz="2000" dirty="0" smtClean="0"/>
              <a:t>физическим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pic>
        <p:nvPicPr>
          <p:cNvPr id="7170" name="Picture 2" descr="http://diagram.com.ua/info/biografii-velikih-uchenyh/biogra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005064"/>
            <a:ext cx="4752528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239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175791"/>
          </a:xfrm>
        </p:spPr>
        <p:txBody>
          <a:bodyPr/>
          <a:lstStyle/>
          <a:p>
            <a:pPr algn="l"/>
            <a:r>
              <a:rPr lang="ru-RU" dirty="0" smtClean="0"/>
              <a:t>Биография А</a:t>
            </a:r>
            <a:r>
              <a:rPr lang="en-US" dirty="0" smtClean="0"/>
              <a:t>. </a:t>
            </a:r>
            <a:r>
              <a:rPr lang="ru-RU" dirty="0" smtClean="0"/>
              <a:t>Л</a:t>
            </a:r>
            <a:r>
              <a:rPr lang="en-US" dirty="0" smtClean="0"/>
              <a:t>.</a:t>
            </a:r>
            <a:r>
              <a:rPr lang="ru-RU" dirty="0" smtClean="0"/>
              <a:t> Лавуазье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819400"/>
            <a:ext cx="8586330" cy="1752600"/>
          </a:xfrm>
        </p:spPr>
        <p:txBody>
          <a:bodyPr>
            <a:normAutofit/>
          </a:bodyPr>
          <a:lstStyle/>
          <a:p>
            <a:pPr algn="l"/>
            <a:r>
              <a:rPr lang="ru-RU" sz="2000" dirty="0"/>
              <a:t>Французский химик Антуан Лоран Лавуазье родился в Париже 26 августа 1743 года. Окончив университет в 1764 году, Лавуазье решил дальше продолжить изучение естественнонаучных предметов и потому стал слушателем лекций по химии, читаемых в Ботаническом саду</a:t>
            </a:r>
            <a:r>
              <a:rPr lang="ru-RU" sz="2000" dirty="0" smtClean="0"/>
              <a:t>.</a:t>
            </a:r>
            <a:r>
              <a:rPr lang="ru-RU" sz="2000" dirty="0"/>
              <a:t> Первую награду Лавуазье получил в 1766 году. </a:t>
            </a:r>
          </a:p>
        </p:txBody>
      </p:sp>
      <p:pic>
        <p:nvPicPr>
          <p:cNvPr id="6146" name="Picture 2" descr="http://iq-coaching.ru/netcat_files/642/995/h_c089b84e0b24f54a2b5d24c1f39cbc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365104"/>
            <a:ext cx="343812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5297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427</Words>
  <Application>Microsoft Office PowerPoint</Application>
  <PresentationFormat>Экран (4:3)</PresentationFormat>
  <Paragraphs>27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Проект по теме: Вклад выдающихся ученых в развитие представлений о биосфере</vt:lpstr>
      <vt:lpstr>Введение        </vt:lpstr>
      <vt:lpstr>               Цель:</vt:lpstr>
      <vt:lpstr>Биография М.В Ломоносова</vt:lpstr>
      <vt:lpstr>Вклад Ломоносова в развитие биосферы.</vt:lpstr>
      <vt:lpstr>Биография Ю. Либиха </vt:lpstr>
      <vt:lpstr>Вклад Либиха в развитие биосферы.</vt:lpstr>
      <vt:lpstr>Вклад Лавуазье в развитие биосферы</vt:lpstr>
      <vt:lpstr>Биография А. Л. Лавуазье</vt:lpstr>
      <vt:lpstr>Биография В.И Вернадского</vt:lpstr>
      <vt:lpstr>Вклад Вернадского в развитие биосферы</vt:lpstr>
      <vt:lpstr>                   Заключение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179465ev123ev@mail.ru</cp:lastModifiedBy>
  <cp:revision>12</cp:revision>
  <dcterms:created xsi:type="dcterms:W3CDTF">2020-05-17T23:59:26Z</dcterms:created>
  <dcterms:modified xsi:type="dcterms:W3CDTF">2020-05-25T17:08:01Z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265612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