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08823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92888" cy="3528392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Коллекция  </a:t>
            </a:r>
            <a:r>
              <a:rPr lang="ru-RU" sz="7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«Кристаллы». </a:t>
            </a:r>
            <a:endParaRPr lang="ru-RU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Кристаллы соли.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0"/>
            <a:ext cx="6696744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01\Desktop\Забелина М.В\кристаллы\мои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43637"/>
            <a:ext cx="7848872" cy="4865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Друза.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1"/>
            <a:ext cx="7560840" cy="43490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01\Desktop\Забелина М.В\кристаллы\мои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848872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Кристаллы сахара.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6696744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01\Desktop\Забелина М.В\кристаллы\мои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82608"/>
            <a:ext cx="7776864" cy="4882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Кристаллы железного купороса.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2008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01\Desktop\уроки\Авдеева А. Фото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208912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165618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3933057"/>
            <a:ext cx="5770984" cy="2160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     Кристаллы представленные в презентации выращены ученицей 10-а класса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Хариной Надеждой.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Кристаллы встречаются нам повсюду. Мы ходим по кристаллам, строим из кристаллов, обрабатываем кристаллы на заводах, создаём приборы  и изделия из кристаллов;  проникаем   в тайны строения кристаллов,  любуемся ими.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25144"/>
            <a:ext cx="5112568" cy="187220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О. Мандельштам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Поэзия! Завидуй кристаллографии!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Кусай ногти в гневе и бессилии!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  <a:blipFill>
            <a:blip r:embed="rId2" cstate="print"/>
            <a:tile tx="0" ty="0" sx="100000" sy="100000" flip="none" algn="tl"/>
          </a:blipFill>
          <a:ln w="381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/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Песок и гранит, поваренная соль и сахар, алмаз и изумруд, медь и железо – всё это кристаллические тела. В природе находят как мельчайшие кристаллики в форме иголок, таблеток, пирамид, призм, так и огромные кристаллы, размером в человеческий рост.   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Чешский писатель Карел Чапек, посмотрев  коллекцию кристаллов Британского музея, в своих “Записках из Англии” писал: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“Я должен еще сказать о кристаллах, формах, красках. Есть кристаллы огромные, как колоннада храма; нежные, как плесень; острые, как шипы; чистые, лазурные, зеленые; как ничто другое в мире, огненные, черные; математически точные, совершенные; похожие на конструкции сумасбродных ученых ”. 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оллекция «Кристаллы».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1"/>
            <a:ext cx="7632848" cy="4493096"/>
          </a:xfrm>
        </p:spPr>
        <p:txBody>
          <a:bodyPr/>
          <a:lstStyle/>
          <a:p>
            <a:endParaRPr lang="ru-RU"/>
          </a:p>
        </p:txBody>
      </p:sp>
      <p:pic>
        <p:nvPicPr>
          <p:cNvPr id="10242" name="Picture 2" descr="C:\Users\01\Desktop\уроки\Авдеева А. Фото\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776864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Кристаллы соли.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00200"/>
            <a:ext cx="6984776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01\Desktop\Забелина М.В\кристаллы\мо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992888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Кристаллы медного купороса и соли.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01\Desktop\Забелина М.В\кристаллы\мои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208912" cy="468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Кристаллы соли.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01\Desktop\Забелина М.В\кристаллы\мои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80920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Кристалл «Дракон».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4098" name="Picture 2" descr="C:\Users\01\Desktop\Забелина М.В\кристаллы\мои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064896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Кристалл медного купороса.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01\Desktop\Забелина М.В\кристаллы\мои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136904" cy="468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238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</vt:lpstr>
      <vt:lpstr>   Кристаллы встречаются нам повсюду. Мы ходим по кристаллам, строим из кристаллов, обрабатываем кристаллы на заводах, создаём приборы  и изделия из кристаллов;  проникаем   в тайны строения кристаллов,  любуемся ими.</vt:lpstr>
      <vt:lpstr> </vt:lpstr>
      <vt:lpstr> Коллекция «Кристаллы». </vt:lpstr>
      <vt:lpstr>Кристаллы соли.</vt:lpstr>
      <vt:lpstr>Кристаллы медного купороса и соли.</vt:lpstr>
      <vt:lpstr>Кристаллы соли.</vt:lpstr>
      <vt:lpstr>Кристалл «Дракон».</vt:lpstr>
      <vt:lpstr>Кристалл медного купороса.</vt:lpstr>
      <vt:lpstr>Кристаллы соли.</vt:lpstr>
      <vt:lpstr>Друза. </vt:lpstr>
      <vt:lpstr>Кристаллы сахара.</vt:lpstr>
      <vt:lpstr>Кристаллы железного купороса.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</dc:creator>
  <cp:lastModifiedBy>01</cp:lastModifiedBy>
  <cp:revision>12</cp:revision>
  <dcterms:created xsi:type="dcterms:W3CDTF">2015-01-17T14:01:02Z</dcterms:created>
  <dcterms:modified xsi:type="dcterms:W3CDTF">2015-05-11T05:10:08Z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393875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