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61" r:id="rId6"/>
    <p:sldId id="260" r:id="rId7"/>
    <p:sldId id="259" r:id="rId8"/>
    <p:sldId id="274" r:id="rId9"/>
    <p:sldId id="275" r:id="rId10"/>
    <p:sldId id="276" r:id="rId11"/>
    <p:sldId id="277" r:id="rId12"/>
    <p:sldId id="278" r:id="rId13"/>
    <p:sldId id="279" r:id="rId14"/>
    <p:sldId id="271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2379B3A-7FD6-4397-AACD-414F4D483E1D}">
          <p14:sldIdLst>
            <p14:sldId id="268"/>
            <p14:sldId id="256"/>
            <p14:sldId id="257"/>
            <p14:sldId id="258"/>
            <p14:sldId id="261"/>
            <p14:sldId id="260"/>
            <p14:sldId id="259"/>
            <p14:sldId id="274"/>
            <p14:sldId id="275"/>
            <p14:sldId id="276"/>
            <p14:sldId id="277"/>
            <p14:sldId id="278"/>
            <p14:sldId id="279"/>
            <p14:sldId id="271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0"/>
  </p:normalViewPr>
  <p:slideViewPr>
    <p:cSldViewPr>
      <p:cViewPr varScale="1">
        <p:scale>
          <a:sx n="77" d="100"/>
          <a:sy n="77" d="100"/>
        </p:scale>
        <p:origin x="-133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9AB4-F39A-45CB-9D66-C01A6B72E8E8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6EE7-CF45-45A5-A46B-2F0400D9C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0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9AB4-F39A-45CB-9D66-C01A6B72E8E8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6EE7-CF45-45A5-A46B-2F0400D9C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21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9AB4-F39A-45CB-9D66-C01A6B72E8E8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6EE7-CF45-45A5-A46B-2F0400D9C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5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9AB4-F39A-45CB-9D66-C01A6B72E8E8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6EE7-CF45-45A5-A46B-2F0400D9C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0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9AB4-F39A-45CB-9D66-C01A6B72E8E8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6EE7-CF45-45A5-A46B-2F0400D9C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73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9AB4-F39A-45CB-9D66-C01A6B72E8E8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6EE7-CF45-45A5-A46B-2F0400D9C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7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9AB4-F39A-45CB-9D66-C01A6B72E8E8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6EE7-CF45-45A5-A46B-2F0400D9C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0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9AB4-F39A-45CB-9D66-C01A6B72E8E8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6EE7-CF45-45A5-A46B-2F0400D9C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77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9AB4-F39A-45CB-9D66-C01A6B72E8E8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6EE7-CF45-45A5-A46B-2F0400D9C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50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9AB4-F39A-45CB-9D66-C01A6B72E8E8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6EE7-CF45-45A5-A46B-2F0400D9C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72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9AB4-F39A-45CB-9D66-C01A6B72E8E8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6EE7-CF45-45A5-A46B-2F0400D9C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5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9AB4-F39A-45CB-9D66-C01A6B72E8E8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46EE7-CF45-45A5-A46B-2F0400D9C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36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i="1" dirty="0" smtClean="0">
                <a:solidFill>
                  <a:schemeClr val="accent4">
                    <a:lumMod val="50000"/>
                  </a:schemeClr>
                </a:solidFill>
              </a:rPr>
              <a:t>Adjectives with cats</a:t>
            </a:r>
            <a:endParaRPr lang="ru-RU" sz="6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71998"/>
            <a:ext cx="6696743" cy="556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52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17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Tall</a:t>
            </a:r>
            <a:endParaRPr lang="ru-RU" sz="9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034617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72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299376" cy="11430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Short</a:t>
            </a:r>
            <a:endParaRPr lang="ru-RU" sz="96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8" y="2649972"/>
            <a:ext cx="8212024" cy="242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97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4">
                    <a:lumMod val="75000"/>
                  </a:schemeClr>
                </a:solidFill>
              </a:rPr>
              <a:t>Bad</a:t>
            </a:r>
            <a:endParaRPr lang="ru-RU" sz="9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00186"/>
            <a:ext cx="5256583" cy="534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72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4">
                    <a:lumMod val="75000"/>
                  </a:schemeClr>
                </a:solidFill>
              </a:rPr>
              <a:t>Good</a:t>
            </a:r>
            <a:endParaRPr lang="ru-RU" sz="9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319050"/>
            <a:ext cx="6120680" cy="542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20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1"/>
                </a:solidFill>
              </a:rPr>
              <a:t>Clean</a:t>
            </a:r>
            <a:endParaRPr lang="ru-RU" sz="9600" b="1" dirty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77685"/>
            <a:ext cx="548917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23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1"/>
                </a:solidFill>
              </a:rPr>
              <a:t>Dirty</a:t>
            </a:r>
            <a:endParaRPr lang="ru-RU" sz="9600" b="1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968552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09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</a:rPr>
              <a:t>Fat</a:t>
            </a:r>
            <a:endParaRPr lang="ru-RU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772817"/>
            <a:ext cx="8699500" cy="507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7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</a:rPr>
              <a:t>Thin</a:t>
            </a:r>
            <a:endParaRPr lang="ru-RU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09" y="1391468"/>
            <a:ext cx="7169459" cy="53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77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</a:rPr>
              <a:t>Sad</a:t>
            </a:r>
            <a:endParaRPr lang="ru-RU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52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</a:rPr>
              <a:t>Happy</a:t>
            </a:r>
            <a:endParaRPr lang="ru-RU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00200"/>
            <a:ext cx="6408712" cy="50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58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Fast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91276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18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Slow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29" y="1628800"/>
            <a:ext cx="7810727" cy="515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83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tx2">
                    <a:lumMod val="75000"/>
                  </a:schemeClr>
                </a:solidFill>
              </a:rPr>
              <a:t>Old</a:t>
            </a:r>
            <a:endParaRPr lang="ru-RU" sz="9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432912"/>
            <a:ext cx="6789910" cy="509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09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</a:rPr>
              <a:t>Young</a:t>
            </a:r>
            <a:endParaRPr lang="ru-RU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328592" cy="520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2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207</TotalTime>
  <Words>17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Adjectives with cats</vt:lpstr>
      <vt:lpstr>Fat</vt:lpstr>
      <vt:lpstr>Thin</vt:lpstr>
      <vt:lpstr>Sad</vt:lpstr>
      <vt:lpstr>Happy</vt:lpstr>
      <vt:lpstr>Fast</vt:lpstr>
      <vt:lpstr>Slow</vt:lpstr>
      <vt:lpstr>Old</vt:lpstr>
      <vt:lpstr>Young</vt:lpstr>
      <vt:lpstr>Tall</vt:lpstr>
      <vt:lpstr>Short</vt:lpstr>
      <vt:lpstr>Bad</vt:lpstr>
      <vt:lpstr>Good</vt:lpstr>
      <vt:lpstr>Clean</vt:lpstr>
      <vt:lpstr>Dirty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</dc:title>
  <dc:creator>WalMarsh</dc:creator>
  <cp:lastModifiedBy>WalMarsh</cp:lastModifiedBy>
  <cp:revision>20</cp:revision>
  <dcterms:created xsi:type="dcterms:W3CDTF">2017-01-27T20:06:22Z</dcterms:created>
  <dcterms:modified xsi:type="dcterms:W3CDTF">2020-02-09T07:58:30Z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1234911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