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4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5" autoAdjust="0"/>
    <p:restoredTop sz="94611" autoAdjust="0"/>
  </p:normalViewPr>
  <p:slideViewPr>
    <p:cSldViewPr>
      <p:cViewPr varScale="1">
        <p:scale>
          <a:sx n="49" d="100"/>
          <a:sy n="49" d="100"/>
        </p:scale>
        <p:origin x="-235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321A-DB2F-4E05-822A-0F2D5DA334B0}" type="datetimeFigureOut">
              <a:rPr lang="ru-RU" smtClean="0"/>
              <a:t>15.05.2016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0D57-F2AD-43D3-9B94-1776EAF82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3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321A-DB2F-4E05-822A-0F2D5DA334B0}" type="datetimeFigureOut">
              <a:rPr lang="ru-RU" smtClean="0"/>
              <a:t>15.05.2016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0D57-F2AD-43D3-9B94-1776EAF82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935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321A-DB2F-4E05-822A-0F2D5DA334B0}" type="datetimeFigureOut">
              <a:rPr lang="ru-RU" smtClean="0"/>
              <a:t>15.05.2016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0D57-F2AD-43D3-9B94-1776EAF82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35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321A-DB2F-4E05-822A-0F2D5DA334B0}" type="datetimeFigureOut">
              <a:rPr lang="ru-RU" smtClean="0"/>
              <a:t>15.05.2016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0D57-F2AD-43D3-9B94-1776EAF82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823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321A-DB2F-4E05-822A-0F2D5DA334B0}" type="datetimeFigureOut">
              <a:rPr lang="ru-RU" smtClean="0"/>
              <a:t>15.05.2016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0D57-F2AD-43D3-9B94-1776EAF82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893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321A-DB2F-4E05-822A-0F2D5DA334B0}" type="datetimeFigureOut">
              <a:rPr lang="ru-RU" smtClean="0"/>
              <a:t>15.05.2016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0D57-F2AD-43D3-9B94-1776EAF82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54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321A-DB2F-4E05-822A-0F2D5DA334B0}" type="datetimeFigureOut">
              <a:rPr lang="ru-RU" smtClean="0"/>
              <a:t>15.05.2016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0D57-F2AD-43D3-9B94-1776EAF82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53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321A-DB2F-4E05-822A-0F2D5DA334B0}" type="datetimeFigureOut">
              <a:rPr lang="ru-RU" smtClean="0"/>
              <a:t>15.05.2016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0D57-F2AD-43D3-9B94-1776EAF82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5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321A-DB2F-4E05-822A-0F2D5DA334B0}" type="datetimeFigureOut">
              <a:rPr lang="ru-RU" smtClean="0"/>
              <a:t>15.05.2016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0D57-F2AD-43D3-9B94-1776EAF82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608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321A-DB2F-4E05-822A-0F2D5DA334B0}" type="datetimeFigureOut">
              <a:rPr lang="ru-RU" smtClean="0"/>
              <a:t>15.05.2016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0D57-F2AD-43D3-9B94-1776EAF82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953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321A-DB2F-4E05-822A-0F2D5DA334B0}" type="datetimeFigureOut">
              <a:rPr lang="ru-RU" smtClean="0"/>
              <a:t>15.05.2016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0D57-F2AD-43D3-9B94-1776EAF82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699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5321A-DB2F-4E05-822A-0F2D5DA334B0}" type="datetimeFigureOut">
              <a:rPr lang="ru-RU" smtClean="0"/>
              <a:t>15.05.2016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70D57-F2AD-43D3-9B94-1776EAF82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031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2936"/>
            <a:ext cx="7772400" cy="1470025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Самолёт «Ил-62»</a:t>
            </a:r>
            <a:endParaRPr lang="ru-RU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68144" y="4941168"/>
            <a:ext cx="3265952" cy="1752600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Выполнил работу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Ученик 3 «В» класса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МБОУ «СОШ №30»</a:t>
            </a:r>
          </a:p>
          <a:p>
            <a:r>
              <a:rPr lang="ru-RU" sz="2400" dirty="0">
                <a:solidFill>
                  <a:srgbClr val="0070C0"/>
                </a:solidFill>
              </a:rPr>
              <a:t>г</a:t>
            </a:r>
            <a:r>
              <a:rPr lang="ru-RU" sz="2400" dirty="0" smtClean="0">
                <a:solidFill>
                  <a:srgbClr val="0070C0"/>
                </a:solidFill>
              </a:rPr>
              <a:t>. Энгельса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Афанасьев Константин</a:t>
            </a:r>
            <a:endParaRPr lang="ru-RU" sz="2400" dirty="0">
              <a:solidFill>
                <a:srgbClr val="0070C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548680"/>
            <a:ext cx="4407966" cy="228995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561499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9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94509" y="152053"/>
            <a:ext cx="4163319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</a:rPr>
              <a:t>      Создатель</a:t>
            </a:r>
          </a:p>
          <a:p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</a:rPr>
              <a:t>Сергей Владимирович</a:t>
            </a:r>
          </a:p>
          <a:p>
            <a:r>
              <a:rPr lang="ru-RU" sz="32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</a:rPr>
              <a:t>         </a:t>
            </a:r>
            <a:r>
              <a:rPr lang="ru-RU" sz="3200" b="1" i="1" dirty="0" err="1" smtClean="0">
                <a:solidFill>
                  <a:schemeClr val="tx2">
                    <a:lumMod val="75000"/>
                  </a:schemeClr>
                </a:solidFill>
              </a:rPr>
              <a:t>Ильюшкин</a:t>
            </a:r>
            <a:endParaRPr lang="ru-RU" sz="32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2664296" cy="31683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3851920" y="1997839"/>
            <a:ext cx="466724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 пятнадцать лет (в 1909 году) Сергей по примеру старших братьев ушёл из родной деревни на заработки. Трудился черно рабочим , землекопом  на стройке, чистил сточные канавы на красильной фабрике в Петербурге, нанимался косить сено. То есть он брался за любую работу.</a:t>
            </a:r>
          </a:p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Осенью 1910 года на Комендантском аэродроме проходил первый Всероссийский праздник воздухоплавания. Впервые Ильюшин увидел полёты знаменитых русских авиаторов: Михаила Ефимова, Сергея Уточкина, Владимира Лебедева, Льва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Мациевича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и других. Позднее Сергей Владимирович вспоминал: «Со времени Всероссийского праздника воздухоплавания у меня и появилась любовь к авиации»</a:t>
            </a:r>
          </a:p>
          <a:p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0855" y="3718679"/>
            <a:ext cx="27363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30 марта 1894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года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в деревне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Дилялево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(сейчас Вологодский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район, Вологодская область) в семье крестьянина-бедняка Владимира Ивановича Ильюшина и его жены Анны Васильевны родился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младший сын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Сергей.</a:t>
            </a:r>
          </a:p>
        </p:txBody>
      </p:sp>
    </p:spTree>
    <p:extLst>
      <p:ext uri="{BB962C8B-B14F-4D97-AF65-F5344CB8AC3E}">
        <p14:creationId xmlns:p14="http://schemas.microsoft.com/office/powerpoint/2010/main" val="269081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48064" y="496041"/>
            <a:ext cx="35275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</a:rPr>
              <a:t>Работа в Авиации</a:t>
            </a:r>
            <a:endParaRPr lang="ru-RU" sz="32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5896" y="1106485"/>
            <a:ext cx="53640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Сдав экзамены, 21 сентября 1921 года Сергей Владимирович был зачислен в Институт инженеров Красного Воздушного Флота (с 1922 года — Военно-воздушная Академия имени профессора Н. Е. Жуковского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). 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Окончив Академию и защитив дипломный проект (посвящённый разработке самолёта-истребителя), приказом Реввоенсовета СССР № 750 за 1926 год С. В. Ильюшину было присвоено звание военного инженера-механика Воздушного Флота.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 июня 1926 по ноябрь 1931 года Сергей Владимирович работал председателем самолётной секции Научно-технического комитета ВВС,  где занимался изучением мирового опыта самолётостроения, разработкой тактико-технических требований к новым самолётам. Под руководством Ильюшина были составлены технические требования к некоторым самолётам Николая Поликарпова (в том числе к У-2), Андрея Туполева, Дмитрия Григоровича. 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854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9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87277" y="474345"/>
            <a:ext cx="590465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Также в 1930-31 годах Сергей Владимирович работал помощником начальника Научно-испытательного института ВВС по научно-технической части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с ноября 1931 года по январь 1933 года Сергей Владимирович возглавлял конструкторское бюро ЦАГИ.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конце 1932 года Ильюшин предложил разделить конструкторское бюро ЦАГИ на две самостоятельные структуры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: 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ЦКБ авиазавода № 39 им. В. Р. Менжинского для строительства лёгких самолётов и конструкторский отдел ЦАГИ, занимающийся разработкой тяжёлых самолётов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13 января 1933 года было организовано Центральное конструкторское бюро (ЦКБ) авиазавода им. В. Р. Менжинского, начальником которого был назначен Ильюшин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Одновременно Сергей Владимирович руководил конструкторской бригадой № 3. В сентябре 1935 года бригада Ильюшина была преобразована в Опытное конструкторское бюро авиазавода им. В. Р. Менжинского, а Сергей Владимирович стал Главным конструктором ОКБ.</a:t>
            </a:r>
          </a:p>
        </p:txBody>
      </p:sp>
    </p:spTree>
    <p:extLst>
      <p:ext uri="{BB962C8B-B14F-4D97-AF65-F5344CB8AC3E}">
        <p14:creationId xmlns:p14="http://schemas.microsoft.com/office/powerpoint/2010/main" val="499138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45837" y="359078"/>
            <a:ext cx="32573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Самолёт «Ил – 62»</a:t>
            </a:r>
            <a:endParaRPr lang="ru-RU" sz="28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5896" y="1052736"/>
            <a:ext cx="5400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Первым к созданию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пассажирских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самолетов приступило конструкторское бюро С.В. Ильюшина. 26 февраля 1960 г. С.В. Ильюшин обращается к заместителю Председателя Совета Министров СССР Д.Ф. Устинову с инициативным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предложением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о создании пассажирского самолета Ил-62 с четырьмя турбореактивными двигателями РД-23-600, которые проектировались Под руководством С.К.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Туманского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Предполагалось, что этот самолет будет перевозить 50... 150 Пассажиров; практическая дальность 4500...8500 км. Этот первый Проект самолета Ил-62 предусматривал размещение двигателей на хвостовой части фюзеляжа и использование многих конструктивных решений, положенных в основу самолета Ил-18. Хвостовое оперение самолета в этом варианте предполагали выполнить, как у французского самолета "Каравелла",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то есть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разместить горизонтальное оперение примерно на половине высоты киля.</a:t>
            </a:r>
          </a:p>
        </p:txBody>
      </p:sp>
    </p:spTree>
    <p:extLst>
      <p:ext uri="{BB962C8B-B14F-4D97-AF65-F5344CB8AC3E}">
        <p14:creationId xmlns:p14="http://schemas.microsoft.com/office/powerpoint/2010/main" val="123522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225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48616" y="215062"/>
            <a:ext cx="359361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  <a:t>Роль современной </a:t>
            </a:r>
          </a:p>
          <a:p>
            <a:r>
              <a:rPr lang="ru-RU" sz="32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  <a:t>        авиации</a:t>
            </a:r>
            <a:endParaRPr lang="ru-RU" sz="32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97150" y="1874728"/>
            <a:ext cx="48965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Самолёты позволяют быструю доставку пассажиров и различных грузов на дальнее трудно  доступное расстояние. Также самолёты используются для защиты Родины.  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703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00603" y="1562889"/>
            <a:ext cx="18653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chemeClr val="accent1">
                    <a:lumMod val="50000"/>
                  </a:schemeClr>
                </a:solidFill>
              </a:rPr>
              <a:t>The End</a:t>
            </a:r>
            <a:endParaRPr lang="ru-RU" sz="4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34762" y="3140968"/>
            <a:ext cx="62744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solidFill>
                  <a:schemeClr val="accent1">
                    <a:lumMod val="50000"/>
                  </a:schemeClr>
                </a:solidFill>
              </a:rPr>
              <a:t>Спасибо за просмотр!</a:t>
            </a:r>
            <a:endParaRPr lang="ru-RU" sz="48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779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581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Самолёт «Ил-62»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Самолёт «Ил-62»</dc:title>
  <dc:creator>Лев</dc:creator>
  <cp:lastModifiedBy>Лев</cp:lastModifiedBy>
  <cp:revision>13</cp:revision>
  <dcterms:created xsi:type="dcterms:W3CDTF">2016-05-12T05:22:05Z</dcterms:created>
  <dcterms:modified xsi:type="dcterms:W3CDTF">2016-05-15T09:07:58Z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129122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D8.0.4</vt:lpwstr>
  </property>
</Properties>
</file>