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2" r:id="rId4"/>
    <p:sldId id="257" r:id="rId5"/>
    <p:sldId id="265" r:id="rId6"/>
    <p:sldId id="263" r:id="rId7"/>
    <p:sldId id="258" r:id="rId8"/>
    <p:sldId id="259" r:id="rId9"/>
    <p:sldId id="260" r:id="rId10"/>
    <p:sldId id="266" r:id="rId11"/>
    <p:sldId id="267" r:id="rId12"/>
    <p:sldId id="261" r:id="rId13"/>
  </p:sldIdLst>
  <p:sldSz cx="12911138" cy="6859588"/>
  <p:notesSz cx="6858000" cy="9144000"/>
  <p:defaultTextStyle>
    <a:defPPr>
      <a:defRPr lang="ru-RU"/>
    </a:defPPr>
    <a:lvl1pPr marL="0" algn="l" defTabSz="1144920" rtl="0" eaLnBrk="1" latinLnBrk="0" hangingPunct="1">
      <a:defRPr sz="2300" kern="1200">
        <a:solidFill>
          <a:schemeClr val="tx1"/>
        </a:solidFill>
        <a:latin typeface="+mn-lt"/>
        <a:ea typeface="+mn-ea"/>
        <a:cs typeface="+mn-cs"/>
      </a:defRPr>
    </a:lvl1pPr>
    <a:lvl2pPr marL="572460" algn="l" defTabSz="1144920" rtl="0" eaLnBrk="1" latinLnBrk="0" hangingPunct="1">
      <a:defRPr sz="2300" kern="1200">
        <a:solidFill>
          <a:schemeClr val="tx1"/>
        </a:solidFill>
        <a:latin typeface="+mn-lt"/>
        <a:ea typeface="+mn-ea"/>
        <a:cs typeface="+mn-cs"/>
      </a:defRPr>
    </a:lvl2pPr>
    <a:lvl3pPr marL="1144920" algn="l" defTabSz="1144920" rtl="0" eaLnBrk="1" latinLnBrk="0" hangingPunct="1">
      <a:defRPr sz="2300" kern="1200">
        <a:solidFill>
          <a:schemeClr val="tx1"/>
        </a:solidFill>
        <a:latin typeface="+mn-lt"/>
        <a:ea typeface="+mn-ea"/>
        <a:cs typeface="+mn-cs"/>
      </a:defRPr>
    </a:lvl3pPr>
    <a:lvl4pPr marL="1717380" algn="l" defTabSz="1144920" rtl="0" eaLnBrk="1" latinLnBrk="0" hangingPunct="1">
      <a:defRPr sz="2300" kern="1200">
        <a:solidFill>
          <a:schemeClr val="tx1"/>
        </a:solidFill>
        <a:latin typeface="+mn-lt"/>
        <a:ea typeface="+mn-ea"/>
        <a:cs typeface="+mn-cs"/>
      </a:defRPr>
    </a:lvl4pPr>
    <a:lvl5pPr marL="2289840" algn="l" defTabSz="1144920" rtl="0" eaLnBrk="1" latinLnBrk="0" hangingPunct="1">
      <a:defRPr sz="2300" kern="1200">
        <a:solidFill>
          <a:schemeClr val="tx1"/>
        </a:solidFill>
        <a:latin typeface="+mn-lt"/>
        <a:ea typeface="+mn-ea"/>
        <a:cs typeface="+mn-cs"/>
      </a:defRPr>
    </a:lvl5pPr>
    <a:lvl6pPr marL="2862301" algn="l" defTabSz="1144920" rtl="0" eaLnBrk="1" latinLnBrk="0" hangingPunct="1">
      <a:defRPr sz="2300" kern="1200">
        <a:solidFill>
          <a:schemeClr val="tx1"/>
        </a:solidFill>
        <a:latin typeface="+mn-lt"/>
        <a:ea typeface="+mn-ea"/>
        <a:cs typeface="+mn-cs"/>
      </a:defRPr>
    </a:lvl6pPr>
    <a:lvl7pPr marL="3434761" algn="l" defTabSz="1144920" rtl="0" eaLnBrk="1" latinLnBrk="0" hangingPunct="1">
      <a:defRPr sz="2300" kern="1200">
        <a:solidFill>
          <a:schemeClr val="tx1"/>
        </a:solidFill>
        <a:latin typeface="+mn-lt"/>
        <a:ea typeface="+mn-ea"/>
        <a:cs typeface="+mn-cs"/>
      </a:defRPr>
    </a:lvl7pPr>
    <a:lvl8pPr marL="4007221" algn="l" defTabSz="1144920" rtl="0" eaLnBrk="1" latinLnBrk="0" hangingPunct="1">
      <a:defRPr sz="2300" kern="1200">
        <a:solidFill>
          <a:schemeClr val="tx1"/>
        </a:solidFill>
        <a:latin typeface="+mn-lt"/>
        <a:ea typeface="+mn-ea"/>
        <a:cs typeface="+mn-cs"/>
      </a:defRPr>
    </a:lvl8pPr>
    <a:lvl9pPr marL="4579681" algn="l" defTabSz="1144920"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642" y="-96"/>
      </p:cViewPr>
      <p:guideLst>
        <p:guide orient="horz" pos="2161"/>
        <p:guide pos="406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8337" y="2130920"/>
            <a:ext cx="10974467" cy="147036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936672" y="3887100"/>
            <a:ext cx="9037797" cy="1753005"/>
          </a:xfrm>
        </p:spPr>
        <p:txBody>
          <a:bodyPr/>
          <a:lstStyle>
            <a:lvl1pPr marL="0" indent="0" algn="ctr">
              <a:buNone/>
              <a:defRPr>
                <a:solidFill>
                  <a:schemeClr val="tx1">
                    <a:tint val="75000"/>
                  </a:schemeClr>
                </a:solidFill>
              </a:defRPr>
            </a:lvl1pPr>
            <a:lvl2pPr marL="572460" indent="0" algn="ctr">
              <a:buNone/>
              <a:defRPr>
                <a:solidFill>
                  <a:schemeClr val="tx1">
                    <a:tint val="75000"/>
                  </a:schemeClr>
                </a:solidFill>
              </a:defRPr>
            </a:lvl2pPr>
            <a:lvl3pPr marL="1144920" indent="0" algn="ctr">
              <a:buNone/>
              <a:defRPr>
                <a:solidFill>
                  <a:schemeClr val="tx1">
                    <a:tint val="75000"/>
                  </a:schemeClr>
                </a:solidFill>
              </a:defRPr>
            </a:lvl3pPr>
            <a:lvl4pPr marL="1717380" indent="0" algn="ctr">
              <a:buNone/>
              <a:defRPr>
                <a:solidFill>
                  <a:schemeClr val="tx1">
                    <a:tint val="75000"/>
                  </a:schemeClr>
                </a:solidFill>
              </a:defRPr>
            </a:lvl4pPr>
            <a:lvl5pPr marL="2289840" indent="0" algn="ctr">
              <a:buNone/>
              <a:defRPr>
                <a:solidFill>
                  <a:schemeClr val="tx1">
                    <a:tint val="75000"/>
                  </a:schemeClr>
                </a:solidFill>
              </a:defRPr>
            </a:lvl5pPr>
            <a:lvl6pPr marL="2862301" indent="0" algn="ctr">
              <a:buNone/>
              <a:defRPr>
                <a:solidFill>
                  <a:schemeClr val="tx1">
                    <a:tint val="75000"/>
                  </a:schemeClr>
                </a:solidFill>
              </a:defRPr>
            </a:lvl6pPr>
            <a:lvl7pPr marL="3434761" indent="0" algn="ctr">
              <a:buNone/>
              <a:defRPr>
                <a:solidFill>
                  <a:schemeClr val="tx1">
                    <a:tint val="75000"/>
                  </a:schemeClr>
                </a:solidFill>
              </a:defRPr>
            </a:lvl7pPr>
            <a:lvl8pPr marL="4007221" indent="0" algn="ctr">
              <a:buNone/>
              <a:defRPr>
                <a:solidFill>
                  <a:schemeClr val="tx1">
                    <a:tint val="75000"/>
                  </a:schemeClr>
                </a:solidFill>
              </a:defRPr>
            </a:lvl8pPr>
            <a:lvl9pPr marL="457968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3218227" y="285816"/>
            <a:ext cx="4099734" cy="60815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2300" y="285816"/>
            <a:ext cx="12090743" cy="60815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9892" y="4407921"/>
            <a:ext cx="10974467" cy="1362390"/>
          </a:xfrm>
        </p:spPr>
        <p:txBody>
          <a:bodyPr anchor="t"/>
          <a:lstStyle>
            <a:lvl1pPr algn="l">
              <a:defRPr sz="5000" b="1" cap="all"/>
            </a:lvl1pPr>
          </a:lstStyle>
          <a:p>
            <a:r>
              <a:rPr lang="ru-RU" smtClean="0"/>
              <a:t>Образец заголовка</a:t>
            </a:r>
            <a:endParaRPr lang="ru-RU"/>
          </a:p>
        </p:txBody>
      </p:sp>
      <p:sp>
        <p:nvSpPr>
          <p:cNvPr id="3" name="Текст 2"/>
          <p:cNvSpPr>
            <a:spLocks noGrp="1"/>
          </p:cNvSpPr>
          <p:nvPr>
            <p:ph type="body" idx="1"/>
          </p:nvPr>
        </p:nvSpPr>
        <p:spPr>
          <a:xfrm>
            <a:off x="1019892" y="2907387"/>
            <a:ext cx="10974467" cy="1500534"/>
          </a:xfrm>
        </p:spPr>
        <p:txBody>
          <a:bodyPr anchor="b"/>
          <a:lstStyle>
            <a:lvl1pPr marL="0" indent="0">
              <a:buNone/>
              <a:defRPr sz="2500">
                <a:solidFill>
                  <a:schemeClr val="tx1">
                    <a:tint val="75000"/>
                  </a:schemeClr>
                </a:solidFill>
              </a:defRPr>
            </a:lvl1pPr>
            <a:lvl2pPr marL="572460" indent="0">
              <a:buNone/>
              <a:defRPr sz="2300">
                <a:solidFill>
                  <a:schemeClr val="tx1">
                    <a:tint val="75000"/>
                  </a:schemeClr>
                </a:solidFill>
              </a:defRPr>
            </a:lvl2pPr>
            <a:lvl3pPr marL="1144920" indent="0">
              <a:buNone/>
              <a:defRPr sz="2000">
                <a:solidFill>
                  <a:schemeClr val="tx1">
                    <a:tint val="75000"/>
                  </a:schemeClr>
                </a:solidFill>
              </a:defRPr>
            </a:lvl3pPr>
            <a:lvl4pPr marL="1717380" indent="0">
              <a:buNone/>
              <a:defRPr sz="1800">
                <a:solidFill>
                  <a:schemeClr val="tx1">
                    <a:tint val="75000"/>
                  </a:schemeClr>
                </a:solidFill>
              </a:defRPr>
            </a:lvl4pPr>
            <a:lvl5pPr marL="2289840" indent="0">
              <a:buNone/>
              <a:defRPr sz="1800">
                <a:solidFill>
                  <a:schemeClr val="tx1">
                    <a:tint val="75000"/>
                  </a:schemeClr>
                </a:solidFill>
              </a:defRPr>
            </a:lvl5pPr>
            <a:lvl6pPr marL="2862301" indent="0">
              <a:buNone/>
              <a:defRPr sz="1800">
                <a:solidFill>
                  <a:schemeClr val="tx1">
                    <a:tint val="75000"/>
                  </a:schemeClr>
                </a:solidFill>
              </a:defRPr>
            </a:lvl6pPr>
            <a:lvl7pPr marL="3434761" indent="0">
              <a:buNone/>
              <a:defRPr sz="1800">
                <a:solidFill>
                  <a:schemeClr val="tx1">
                    <a:tint val="75000"/>
                  </a:schemeClr>
                </a:solidFill>
              </a:defRPr>
            </a:lvl7pPr>
            <a:lvl8pPr marL="4007221" indent="0">
              <a:buNone/>
              <a:defRPr sz="1800">
                <a:solidFill>
                  <a:schemeClr val="tx1">
                    <a:tint val="75000"/>
                  </a:schemeClr>
                </a:solidFill>
              </a:defRPr>
            </a:lvl8pPr>
            <a:lvl9pPr marL="4579681" indent="0">
              <a:buNone/>
              <a:defRPr sz="18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2299" y="1662499"/>
            <a:ext cx="8094117" cy="4704851"/>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9221602" y="1662499"/>
            <a:ext cx="8096359" cy="4704851"/>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5557" y="274702"/>
            <a:ext cx="11620024" cy="1143265"/>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45557" y="1535468"/>
            <a:ext cx="5704662" cy="639910"/>
          </a:xfrm>
        </p:spPr>
        <p:txBody>
          <a:bodyPr anchor="b"/>
          <a:lstStyle>
            <a:lvl1pPr marL="0" indent="0">
              <a:buNone/>
              <a:defRPr sz="3000" b="1"/>
            </a:lvl1pPr>
            <a:lvl2pPr marL="572460" indent="0">
              <a:buNone/>
              <a:defRPr sz="2500" b="1"/>
            </a:lvl2pPr>
            <a:lvl3pPr marL="1144920" indent="0">
              <a:buNone/>
              <a:defRPr sz="2300" b="1"/>
            </a:lvl3pPr>
            <a:lvl4pPr marL="1717380" indent="0">
              <a:buNone/>
              <a:defRPr sz="2000" b="1"/>
            </a:lvl4pPr>
            <a:lvl5pPr marL="2289840" indent="0">
              <a:buNone/>
              <a:defRPr sz="2000" b="1"/>
            </a:lvl5pPr>
            <a:lvl6pPr marL="2862301" indent="0">
              <a:buNone/>
              <a:defRPr sz="2000" b="1"/>
            </a:lvl6pPr>
            <a:lvl7pPr marL="3434761" indent="0">
              <a:buNone/>
              <a:defRPr sz="2000" b="1"/>
            </a:lvl7pPr>
            <a:lvl8pPr marL="4007221" indent="0">
              <a:buNone/>
              <a:defRPr sz="2000" b="1"/>
            </a:lvl8pPr>
            <a:lvl9pPr marL="4579681" indent="0">
              <a:buNone/>
              <a:defRPr sz="2000" b="1"/>
            </a:lvl9pPr>
          </a:lstStyle>
          <a:p>
            <a:pPr lvl="0"/>
            <a:r>
              <a:rPr lang="ru-RU" smtClean="0"/>
              <a:t>Образец текста</a:t>
            </a:r>
          </a:p>
        </p:txBody>
      </p:sp>
      <p:sp>
        <p:nvSpPr>
          <p:cNvPr id="4" name="Содержимое 3"/>
          <p:cNvSpPr>
            <a:spLocks noGrp="1"/>
          </p:cNvSpPr>
          <p:nvPr>
            <p:ph sz="half" idx="2"/>
          </p:nvPr>
        </p:nvSpPr>
        <p:spPr>
          <a:xfrm>
            <a:off x="645557" y="2175378"/>
            <a:ext cx="5704662" cy="3952203"/>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558680" y="1535468"/>
            <a:ext cx="5706902" cy="639910"/>
          </a:xfrm>
        </p:spPr>
        <p:txBody>
          <a:bodyPr anchor="b"/>
          <a:lstStyle>
            <a:lvl1pPr marL="0" indent="0">
              <a:buNone/>
              <a:defRPr sz="3000" b="1"/>
            </a:lvl1pPr>
            <a:lvl2pPr marL="572460" indent="0">
              <a:buNone/>
              <a:defRPr sz="2500" b="1"/>
            </a:lvl2pPr>
            <a:lvl3pPr marL="1144920" indent="0">
              <a:buNone/>
              <a:defRPr sz="2300" b="1"/>
            </a:lvl3pPr>
            <a:lvl4pPr marL="1717380" indent="0">
              <a:buNone/>
              <a:defRPr sz="2000" b="1"/>
            </a:lvl4pPr>
            <a:lvl5pPr marL="2289840" indent="0">
              <a:buNone/>
              <a:defRPr sz="2000" b="1"/>
            </a:lvl5pPr>
            <a:lvl6pPr marL="2862301" indent="0">
              <a:buNone/>
              <a:defRPr sz="2000" b="1"/>
            </a:lvl6pPr>
            <a:lvl7pPr marL="3434761" indent="0">
              <a:buNone/>
              <a:defRPr sz="2000" b="1"/>
            </a:lvl7pPr>
            <a:lvl8pPr marL="4007221" indent="0">
              <a:buNone/>
              <a:defRPr sz="2000" b="1"/>
            </a:lvl8pPr>
            <a:lvl9pPr marL="4579681" indent="0">
              <a:buNone/>
              <a:defRPr sz="2000" b="1"/>
            </a:lvl9pPr>
          </a:lstStyle>
          <a:p>
            <a:pPr lvl="0"/>
            <a:r>
              <a:rPr lang="ru-RU" smtClean="0"/>
              <a:t>Образец текста</a:t>
            </a:r>
          </a:p>
        </p:txBody>
      </p:sp>
      <p:sp>
        <p:nvSpPr>
          <p:cNvPr id="6" name="Содержимое 5"/>
          <p:cNvSpPr>
            <a:spLocks noGrp="1"/>
          </p:cNvSpPr>
          <p:nvPr>
            <p:ph sz="quarter" idx="4"/>
          </p:nvPr>
        </p:nvSpPr>
        <p:spPr>
          <a:xfrm>
            <a:off x="6558680" y="2175378"/>
            <a:ext cx="5706902" cy="3952203"/>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5559" y="273113"/>
            <a:ext cx="4247675" cy="1162319"/>
          </a:xfrm>
        </p:spPr>
        <p:txBody>
          <a:bodyPr anchor="b"/>
          <a:lstStyle>
            <a:lvl1pPr algn="l">
              <a:defRPr sz="2500" b="1"/>
            </a:lvl1pPr>
          </a:lstStyle>
          <a:p>
            <a:r>
              <a:rPr lang="ru-RU" smtClean="0"/>
              <a:t>Образец заголовка</a:t>
            </a:r>
            <a:endParaRPr lang="ru-RU"/>
          </a:p>
        </p:txBody>
      </p:sp>
      <p:sp>
        <p:nvSpPr>
          <p:cNvPr id="3" name="Содержимое 2"/>
          <p:cNvSpPr>
            <a:spLocks noGrp="1"/>
          </p:cNvSpPr>
          <p:nvPr>
            <p:ph idx="1"/>
          </p:nvPr>
        </p:nvSpPr>
        <p:spPr>
          <a:xfrm>
            <a:off x="5047897" y="273115"/>
            <a:ext cx="7217685" cy="5854468"/>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45559" y="1435433"/>
            <a:ext cx="4247675" cy="4692149"/>
          </a:xfrm>
        </p:spPr>
        <p:txBody>
          <a:bodyPr/>
          <a:lstStyle>
            <a:lvl1pPr marL="0" indent="0">
              <a:buNone/>
              <a:defRPr sz="1800"/>
            </a:lvl1pPr>
            <a:lvl2pPr marL="572460" indent="0">
              <a:buNone/>
              <a:defRPr sz="1500"/>
            </a:lvl2pPr>
            <a:lvl3pPr marL="1144920" indent="0">
              <a:buNone/>
              <a:defRPr sz="1300"/>
            </a:lvl3pPr>
            <a:lvl4pPr marL="1717380" indent="0">
              <a:buNone/>
              <a:defRPr sz="1100"/>
            </a:lvl4pPr>
            <a:lvl5pPr marL="2289840" indent="0">
              <a:buNone/>
              <a:defRPr sz="1100"/>
            </a:lvl5pPr>
            <a:lvl6pPr marL="2862301" indent="0">
              <a:buNone/>
              <a:defRPr sz="1100"/>
            </a:lvl6pPr>
            <a:lvl7pPr marL="3434761" indent="0">
              <a:buNone/>
              <a:defRPr sz="1100"/>
            </a:lvl7pPr>
            <a:lvl8pPr marL="4007221" indent="0">
              <a:buNone/>
              <a:defRPr sz="1100"/>
            </a:lvl8pPr>
            <a:lvl9pPr marL="4579681" indent="0">
              <a:buNone/>
              <a:defRPr sz="1100"/>
            </a:lvl9pPr>
          </a:lstStyle>
          <a:p>
            <a:pPr lvl="0"/>
            <a:r>
              <a:rPr lang="ru-RU" smtClean="0"/>
              <a:t>Образец текста</a:t>
            </a:r>
          </a:p>
        </p:txBody>
      </p:sp>
      <p:sp>
        <p:nvSpPr>
          <p:cNvPr id="5" name="Дата 4"/>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674" y="4801713"/>
            <a:ext cx="7746683" cy="566869"/>
          </a:xfrm>
        </p:spPr>
        <p:txBody>
          <a:bodyPr anchor="b"/>
          <a:lstStyle>
            <a:lvl1pPr algn="l">
              <a:defRPr sz="2500" b="1"/>
            </a:lvl1pPr>
          </a:lstStyle>
          <a:p>
            <a:r>
              <a:rPr lang="ru-RU" smtClean="0"/>
              <a:t>Образец заголовка</a:t>
            </a:r>
            <a:endParaRPr lang="ru-RU"/>
          </a:p>
        </p:txBody>
      </p:sp>
      <p:sp>
        <p:nvSpPr>
          <p:cNvPr id="3" name="Рисунок 2"/>
          <p:cNvSpPr>
            <a:spLocks noGrp="1"/>
          </p:cNvSpPr>
          <p:nvPr>
            <p:ph type="pic" idx="1"/>
          </p:nvPr>
        </p:nvSpPr>
        <p:spPr>
          <a:xfrm>
            <a:off x="2530674" y="612917"/>
            <a:ext cx="7746683" cy="4115753"/>
          </a:xfrm>
        </p:spPr>
        <p:txBody>
          <a:bodyPr/>
          <a:lstStyle>
            <a:lvl1pPr marL="0" indent="0">
              <a:buNone/>
              <a:defRPr sz="4000"/>
            </a:lvl1pPr>
            <a:lvl2pPr marL="572460" indent="0">
              <a:buNone/>
              <a:defRPr sz="3500"/>
            </a:lvl2pPr>
            <a:lvl3pPr marL="1144920" indent="0">
              <a:buNone/>
              <a:defRPr sz="3000"/>
            </a:lvl3pPr>
            <a:lvl4pPr marL="1717380" indent="0">
              <a:buNone/>
              <a:defRPr sz="2500"/>
            </a:lvl4pPr>
            <a:lvl5pPr marL="2289840" indent="0">
              <a:buNone/>
              <a:defRPr sz="2500"/>
            </a:lvl5pPr>
            <a:lvl6pPr marL="2862301" indent="0">
              <a:buNone/>
              <a:defRPr sz="2500"/>
            </a:lvl6pPr>
            <a:lvl7pPr marL="3434761" indent="0">
              <a:buNone/>
              <a:defRPr sz="2500"/>
            </a:lvl7pPr>
            <a:lvl8pPr marL="4007221" indent="0">
              <a:buNone/>
              <a:defRPr sz="2500"/>
            </a:lvl8pPr>
            <a:lvl9pPr marL="4579681" indent="0">
              <a:buNone/>
              <a:defRPr sz="2500"/>
            </a:lvl9pPr>
          </a:lstStyle>
          <a:p>
            <a:endParaRPr lang="ru-RU"/>
          </a:p>
        </p:txBody>
      </p:sp>
      <p:sp>
        <p:nvSpPr>
          <p:cNvPr id="4" name="Текст 3"/>
          <p:cNvSpPr>
            <a:spLocks noGrp="1"/>
          </p:cNvSpPr>
          <p:nvPr>
            <p:ph type="body" sz="half" idx="2"/>
          </p:nvPr>
        </p:nvSpPr>
        <p:spPr>
          <a:xfrm>
            <a:off x="2530674" y="5368581"/>
            <a:ext cx="7746683" cy="805049"/>
          </a:xfrm>
        </p:spPr>
        <p:txBody>
          <a:bodyPr/>
          <a:lstStyle>
            <a:lvl1pPr marL="0" indent="0">
              <a:buNone/>
              <a:defRPr sz="1800"/>
            </a:lvl1pPr>
            <a:lvl2pPr marL="572460" indent="0">
              <a:buNone/>
              <a:defRPr sz="1500"/>
            </a:lvl2pPr>
            <a:lvl3pPr marL="1144920" indent="0">
              <a:buNone/>
              <a:defRPr sz="1300"/>
            </a:lvl3pPr>
            <a:lvl4pPr marL="1717380" indent="0">
              <a:buNone/>
              <a:defRPr sz="1100"/>
            </a:lvl4pPr>
            <a:lvl5pPr marL="2289840" indent="0">
              <a:buNone/>
              <a:defRPr sz="1100"/>
            </a:lvl5pPr>
            <a:lvl6pPr marL="2862301" indent="0">
              <a:buNone/>
              <a:defRPr sz="1100"/>
            </a:lvl6pPr>
            <a:lvl7pPr marL="3434761" indent="0">
              <a:buNone/>
              <a:defRPr sz="1100"/>
            </a:lvl7pPr>
            <a:lvl8pPr marL="4007221" indent="0">
              <a:buNone/>
              <a:defRPr sz="1100"/>
            </a:lvl8pPr>
            <a:lvl9pPr marL="4579681" indent="0">
              <a:buNone/>
              <a:defRPr sz="1100"/>
            </a:lvl9pPr>
          </a:lstStyle>
          <a:p>
            <a:pPr lvl="0"/>
            <a:r>
              <a:rPr lang="ru-RU" smtClean="0"/>
              <a:t>Образец текста</a:t>
            </a:r>
          </a:p>
        </p:txBody>
      </p:sp>
      <p:sp>
        <p:nvSpPr>
          <p:cNvPr id="5" name="Дата 4"/>
          <p:cNvSpPr>
            <a:spLocks noGrp="1"/>
          </p:cNvSpPr>
          <p:nvPr>
            <p:ph type="dt" sz="half" idx="10"/>
          </p:nvPr>
        </p:nvSpPr>
        <p:spPr/>
        <p:txBody>
          <a:bodyPr/>
          <a:lstStyle/>
          <a:p>
            <a:fld id="{BFB2EFFC-F86E-41B1-A822-5A87929270E0}" type="datetimeFigureOut">
              <a:rPr lang="ru-RU" smtClean="0"/>
              <a:pPr/>
              <a:t>18.05.2017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4675AE-260F-4919-AC2A-F8FEDCB4A47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5557" y="274702"/>
            <a:ext cx="11620024" cy="1143265"/>
          </a:xfrm>
          <a:prstGeom prst="rect">
            <a:avLst/>
          </a:prstGeom>
        </p:spPr>
        <p:txBody>
          <a:bodyPr vert="horz" lIns="114492" tIns="57246" rIns="114492" bIns="57246"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45557" y="1600572"/>
            <a:ext cx="11620024" cy="4527011"/>
          </a:xfrm>
          <a:prstGeom prst="rect">
            <a:avLst/>
          </a:prstGeom>
        </p:spPr>
        <p:txBody>
          <a:bodyPr vert="horz" lIns="114492" tIns="57246" rIns="114492" bIns="57246"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45558" y="6357823"/>
            <a:ext cx="3012599" cy="365210"/>
          </a:xfrm>
          <a:prstGeom prst="rect">
            <a:avLst/>
          </a:prstGeom>
        </p:spPr>
        <p:txBody>
          <a:bodyPr vert="horz" lIns="114492" tIns="57246" rIns="114492" bIns="57246" rtlCol="0" anchor="ctr"/>
          <a:lstStyle>
            <a:lvl1pPr algn="l">
              <a:defRPr sz="1500">
                <a:solidFill>
                  <a:schemeClr val="tx1">
                    <a:tint val="75000"/>
                  </a:schemeClr>
                </a:solidFill>
              </a:defRPr>
            </a:lvl1pPr>
          </a:lstStyle>
          <a:p>
            <a:fld id="{BFB2EFFC-F86E-41B1-A822-5A87929270E0}" type="datetimeFigureOut">
              <a:rPr lang="ru-RU" smtClean="0"/>
              <a:pPr/>
              <a:t>18.05.2017</a:t>
            </a:fld>
            <a:endParaRPr lang="ru-RU"/>
          </a:p>
        </p:txBody>
      </p:sp>
      <p:sp>
        <p:nvSpPr>
          <p:cNvPr id="5" name="Нижний колонтитул 4"/>
          <p:cNvSpPr>
            <a:spLocks noGrp="1"/>
          </p:cNvSpPr>
          <p:nvPr>
            <p:ph type="ftr" sz="quarter" idx="3"/>
          </p:nvPr>
        </p:nvSpPr>
        <p:spPr>
          <a:xfrm>
            <a:off x="4411307" y="6357823"/>
            <a:ext cx="4088527" cy="365210"/>
          </a:xfrm>
          <a:prstGeom prst="rect">
            <a:avLst/>
          </a:prstGeom>
        </p:spPr>
        <p:txBody>
          <a:bodyPr vert="horz" lIns="114492" tIns="57246" rIns="114492" bIns="57246" rtlCol="0" anchor="ctr"/>
          <a:lstStyle>
            <a:lvl1pPr algn="ctr">
              <a:defRPr sz="15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9252983" y="6357823"/>
            <a:ext cx="3012599" cy="365210"/>
          </a:xfrm>
          <a:prstGeom prst="rect">
            <a:avLst/>
          </a:prstGeom>
        </p:spPr>
        <p:txBody>
          <a:bodyPr vert="horz" lIns="114492" tIns="57246" rIns="114492" bIns="57246" rtlCol="0" anchor="ctr"/>
          <a:lstStyle>
            <a:lvl1pPr algn="r">
              <a:defRPr sz="1500">
                <a:solidFill>
                  <a:schemeClr val="tx1">
                    <a:tint val="75000"/>
                  </a:schemeClr>
                </a:solidFill>
              </a:defRPr>
            </a:lvl1pPr>
          </a:lstStyle>
          <a:p>
            <a:fld id="{F74675AE-260F-4919-AC2A-F8FEDCB4A47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44920" rtl="0" eaLnBrk="1" latinLnBrk="0" hangingPunct="1">
        <a:spcBef>
          <a:spcPct val="0"/>
        </a:spcBef>
        <a:buNone/>
        <a:defRPr sz="5500" kern="1200">
          <a:solidFill>
            <a:schemeClr val="tx1"/>
          </a:solidFill>
          <a:latin typeface="+mj-lt"/>
          <a:ea typeface="+mj-ea"/>
          <a:cs typeface="+mj-cs"/>
        </a:defRPr>
      </a:lvl1pPr>
    </p:titleStyle>
    <p:bodyStyle>
      <a:lvl1pPr marL="429345" indent="-429345" algn="l" defTabSz="1144920"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0248" indent="-357788" algn="l" defTabSz="1144920"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1150" indent="-286230" algn="l" defTabSz="1144920"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3610" indent="-286230" algn="l" defTabSz="1144920"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76071" indent="-286230" algn="l" defTabSz="1144920"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48531" indent="-286230" algn="l" defTabSz="114492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0991" indent="-286230" algn="l" defTabSz="114492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293451" indent="-286230" algn="l" defTabSz="114492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65911" indent="-286230" algn="l" defTabSz="1144920"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ru-RU"/>
      </a:defPPr>
      <a:lvl1pPr marL="0" algn="l" defTabSz="1144920" rtl="0" eaLnBrk="1" latinLnBrk="0" hangingPunct="1">
        <a:defRPr sz="2300" kern="1200">
          <a:solidFill>
            <a:schemeClr val="tx1"/>
          </a:solidFill>
          <a:latin typeface="+mn-lt"/>
          <a:ea typeface="+mn-ea"/>
          <a:cs typeface="+mn-cs"/>
        </a:defRPr>
      </a:lvl1pPr>
      <a:lvl2pPr marL="572460" algn="l" defTabSz="1144920" rtl="0" eaLnBrk="1" latinLnBrk="0" hangingPunct="1">
        <a:defRPr sz="2300" kern="1200">
          <a:solidFill>
            <a:schemeClr val="tx1"/>
          </a:solidFill>
          <a:latin typeface="+mn-lt"/>
          <a:ea typeface="+mn-ea"/>
          <a:cs typeface="+mn-cs"/>
        </a:defRPr>
      </a:lvl2pPr>
      <a:lvl3pPr marL="1144920" algn="l" defTabSz="1144920" rtl="0" eaLnBrk="1" latinLnBrk="0" hangingPunct="1">
        <a:defRPr sz="2300" kern="1200">
          <a:solidFill>
            <a:schemeClr val="tx1"/>
          </a:solidFill>
          <a:latin typeface="+mn-lt"/>
          <a:ea typeface="+mn-ea"/>
          <a:cs typeface="+mn-cs"/>
        </a:defRPr>
      </a:lvl3pPr>
      <a:lvl4pPr marL="1717380" algn="l" defTabSz="1144920" rtl="0" eaLnBrk="1" latinLnBrk="0" hangingPunct="1">
        <a:defRPr sz="2300" kern="1200">
          <a:solidFill>
            <a:schemeClr val="tx1"/>
          </a:solidFill>
          <a:latin typeface="+mn-lt"/>
          <a:ea typeface="+mn-ea"/>
          <a:cs typeface="+mn-cs"/>
        </a:defRPr>
      </a:lvl4pPr>
      <a:lvl5pPr marL="2289840" algn="l" defTabSz="1144920" rtl="0" eaLnBrk="1" latinLnBrk="0" hangingPunct="1">
        <a:defRPr sz="2300" kern="1200">
          <a:solidFill>
            <a:schemeClr val="tx1"/>
          </a:solidFill>
          <a:latin typeface="+mn-lt"/>
          <a:ea typeface="+mn-ea"/>
          <a:cs typeface="+mn-cs"/>
        </a:defRPr>
      </a:lvl5pPr>
      <a:lvl6pPr marL="2862301" algn="l" defTabSz="1144920" rtl="0" eaLnBrk="1" latinLnBrk="0" hangingPunct="1">
        <a:defRPr sz="2300" kern="1200">
          <a:solidFill>
            <a:schemeClr val="tx1"/>
          </a:solidFill>
          <a:latin typeface="+mn-lt"/>
          <a:ea typeface="+mn-ea"/>
          <a:cs typeface="+mn-cs"/>
        </a:defRPr>
      </a:lvl6pPr>
      <a:lvl7pPr marL="3434761" algn="l" defTabSz="1144920" rtl="0" eaLnBrk="1" latinLnBrk="0" hangingPunct="1">
        <a:defRPr sz="2300" kern="1200">
          <a:solidFill>
            <a:schemeClr val="tx1"/>
          </a:solidFill>
          <a:latin typeface="+mn-lt"/>
          <a:ea typeface="+mn-ea"/>
          <a:cs typeface="+mn-cs"/>
        </a:defRPr>
      </a:lvl7pPr>
      <a:lvl8pPr marL="4007221" algn="l" defTabSz="1144920" rtl="0" eaLnBrk="1" latinLnBrk="0" hangingPunct="1">
        <a:defRPr sz="2300" kern="1200">
          <a:solidFill>
            <a:schemeClr val="tx1"/>
          </a:solidFill>
          <a:latin typeface="+mn-lt"/>
          <a:ea typeface="+mn-ea"/>
          <a:cs typeface="+mn-cs"/>
        </a:defRPr>
      </a:lvl8pPr>
      <a:lvl9pPr marL="4579681" algn="l" defTabSz="1144920"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audio" Target="file:///D:\Gimn_Indii_-_Jana_Gana_Mana_(xMusic.me).mp3" TargetMode="Externa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9600" dirty="0">
                <a:solidFill>
                  <a:schemeClr val="bg1"/>
                </a:solidFill>
                <a:latin typeface="Monotype Corsiva" pitchFamily="66" charset="0"/>
              </a:rPr>
              <a:t>India</a:t>
            </a:r>
            <a:endParaRPr lang="ru-RU" sz="9600" dirty="0">
              <a:solidFill>
                <a:schemeClr val="bg1"/>
              </a:solidFill>
              <a:latin typeface="Monotype Corsiva" pitchFamily="66" charset="0"/>
            </a:endParaRPr>
          </a:p>
        </p:txBody>
      </p:sp>
      <p:sp>
        <p:nvSpPr>
          <p:cNvPr id="3" name="Подзаголовок 2"/>
          <p:cNvSpPr>
            <a:spLocks noGrp="1"/>
          </p:cNvSpPr>
          <p:nvPr>
            <p:ph type="subTitle" idx="1"/>
          </p:nvPr>
        </p:nvSpPr>
        <p:spPr>
          <a:xfrm>
            <a:off x="9606687" y="5930894"/>
            <a:ext cx="3304451" cy="928694"/>
          </a:xfrm>
        </p:spPr>
        <p:txBody>
          <a:bodyPr>
            <a:normAutofit/>
          </a:bodyPr>
          <a:lstStyle/>
          <a:p>
            <a:pPr algn="l"/>
            <a:r>
              <a:rPr lang="ru-RU" sz="2000" dirty="0" smtClean="0">
                <a:solidFill>
                  <a:schemeClr val="bg1"/>
                </a:solidFill>
                <a:latin typeface="Monotype Corsiva" pitchFamily="66" charset="0"/>
              </a:rPr>
              <a:t>Выполнили: </a:t>
            </a:r>
            <a:r>
              <a:rPr lang="ru-RU" sz="2000" dirty="0" smtClean="0">
                <a:solidFill>
                  <a:schemeClr val="bg1"/>
                </a:solidFill>
                <a:latin typeface="Monotype Corsiva" pitchFamily="66" charset="0"/>
              </a:rPr>
              <a:t>Исаева </a:t>
            </a:r>
            <a:r>
              <a:rPr lang="ru-RU" sz="2000" dirty="0" smtClean="0">
                <a:solidFill>
                  <a:schemeClr val="bg1"/>
                </a:solidFill>
                <a:latin typeface="Monotype Corsiva" pitchFamily="66" charset="0"/>
              </a:rPr>
              <a:t>Татьяна</a:t>
            </a:r>
          </a:p>
          <a:p>
            <a:pPr algn="l"/>
            <a:r>
              <a:rPr lang="ru-RU" sz="2000" dirty="0" smtClean="0">
                <a:solidFill>
                  <a:schemeClr val="bg1"/>
                </a:solidFill>
                <a:latin typeface="Monotype Corsiva" pitchFamily="66" charset="0"/>
              </a:rPr>
              <a:t>Фёдорова Маргарита</a:t>
            </a:r>
            <a:endParaRPr lang="ru-RU" sz="2000" dirty="0" smtClean="0">
              <a:solidFill>
                <a:schemeClr val="bg1"/>
              </a:solidFill>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5526875" cy="6859588"/>
          </a:xfrm>
        </p:spPr>
        <p:txBody>
          <a:bodyPr>
            <a:normAutofit lnSpcReduction="10000"/>
          </a:bodyPr>
          <a:lstStyle/>
          <a:p>
            <a:pPr>
              <a:buNone/>
            </a:pPr>
            <a:r>
              <a:rPr lang="ru-RU" dirty="0" smtClean="0"/>
              <a:t>	</a:t>
            </a:r>
            <a:r>
              <a:rPr lang="en-US" sz="3200" dirty="0" smtClean="0">
                <a:solidFill>
                  <a:schemeClr val="bg1"/>
                </a:solidFill>
                <a:latin typeface="Monotype Corsiva" pitchFamily="66" charset="0"/>
              </a:rPr>
              <a:t>In India there live such large animals as the Indian lion, the Indian elephant, the Indian rhinoceros and the Bengalese tiger. Predators — a leopard, a belogrudy bear (or the Himalaya bear), cheetahs, the Indian wolf, the Bengalese fox, an ordinary jackal, a striped hyena and a red wolf. In India macaques, tonkotely monkeys and mongoose which often live in the inhabited places, sometimes in urban areas are also well-known.</a:t>
            </a:r>
            <a:endParaRPr lang="ru-RU" sz="3200" dirty="0">
              <a:solidFill>
                <a:schemeClr val="bg1"/>
              </a:solidFill>
              <a:latin typeface="Monotype Corsiva" pitchFamily="66" charset="0"/>
            </a:endParaRPr>
          </a:p>
        </p:txBody>
      </p:sp>
      <p:pic>
        <p:nvPicPr>
          <p:cNvPr id="2051" name="Picture 3" descr="C:\Users\Татьяна\Desktop\indian_fox.jpg"/>
          <p:cNvPicPr>
            <a:picLocks noChangeAspect="1" noChangeArrowheads="1"/>
          </p:cNvPicPr>
          <p:nvPr/>
        </p:nvPicPr>
        <p:blipFill>
          <a:blip r:embed="rId2" cstate="print"/>
          <a:srcRect/>
          <a:stretch>
            <a:fillRect/>
          </a:stretch>
        </p:blipFill>
        <p:spPr bwMode="auto">
          <a:xfrm rot="602334">
            <a:off x="5639671" y="3701318"/>
            <a:ext cx="3326617" cy="2405967"/>
          </a:xfrm>
          <a:prstGeom prst="rect">
            <a:avLst/>
          </a:prstGeom>
          <a:noFill/>
        </p:spPr>
      </p:pic>
      <p:pic>
        <p:nvPicPr>
          <p:cNvPr id="2053" name="Picture 5" descr="C:\Users\Татьяна\Desktop\411236084b25c567ca7c27e612cd267c.jpg"/>
          <p:cNvPicPr>
            <a:picLocks noChangeAspect="1" noChangeArrowheads="1"/>
          </p:cNvPicPr>
          <p:nvPr/>
        </p:nvPicPr>
        <p:blipFill>
          <a:blip r:embed="rId3"/>
          <a:srcRect/>
          <a:stretch>
            <a:fillRect/>
          </a:stretch>
        </p:blipFill>
        <p:spPr bwMode="auto">
          <a:xfrm rot="651128">
            <a:off x="5741189" y="643712"/>
            <a:ext cx="2721757" cy="2412157"/>
          </a:xfrm>
          <a:prstGeom prst="rect">
            <a:avLst/>
          </a:prstGeom>
          <a:noFill/>
        </p:spPr>
      </p:pic>
      <p:pic>
        <p:nvPicPr>
          <p:cNvPr id="2054" name="Picture 6" descr="C:\Users\Татьяна\Desktop\13865784.jpg"/>
          <p:cNvPicPr>
            <a:picLocks noChangeAspect="1" noChangeArrowheads="1"/>
          </p:cNvPicPr>
          <p:nvPr/>
        </p:nvPicPr>
        <p:blipFill>
          <a:blip r:embed="rId4" cstate="print"/>
          <a:srcRect/>
          <a:stretch>
            <a:fillRect/>
          </a:stretch>
        </p:blipFill>
        <p:spPr bwMode="auto">
          <a:xfrm rot="21245475">
            <a:off x="9241651" y="4072736"/>
            <a:ext cx="3343772" cy="2229635"/>
          </a:xfrm>
          <a:prstGeom prst="rect">
            <a:avLst/>
          </a:prstGeom>
          <a:noFill/>
        </p:spPr>
      </p:pic>
      <p:pic>
        <p:nvPicPr>
          <p:cNvPr id="2055" name="Picture 7" descr="C:\Users\Татьяна\Desktop\b8de577acf892a0c2983ef50f09e0c6b.jpg"/>
          <p:cNvPicPr>
            <a:picLocks noChangeAspect="1" noChangeArrowheads="1"/>
          </p:cNvPicPr>
          <p:nvPr/>
        </p:nvPicPr>
        <p:blipFill>
          <a:blip r:embed="rId5" cstate="print"/>
          <a:srcRect/>
          <a:stretch>
            <a:fillRect/>
          </a:stretch>
        </p:blipFill>
        <p:spPr bwMode="auto">
          <a:xfrm rot="21305733">
            <a:off x="9455965" y="929464"/>
            <a:ext cx="2928937" cy="2341562"/>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40529" y="215084"/>
            <a:ext cx="11620024" cy="1900660"/>
          </a:xfrm>
        </p:spPr>
        <p:txBody>
          <a:bodyPr/>
          <a:lstStyle/>
          <a:p>
            <a:pPr>
              <a:buNone/>
            </a:pPr>
            <a:r>
              <a:rPr lang="ru-RU" dirty="0" smtClean="0">
                <a:solidFill>
                  <a:schemeClr val="bg1"/>
                </a:solidFill>
              </a:rPr>
              <a:t>	</a:t>
            </a:r>
            <a:r>
              <a:rPr lang="en-US" sz="3200" dirty="0" smtClean="0">
                <a:solidFill>
                  <a:schemeClr val="bg1"/>
                </a:solidFill>
                <a:latin typeface="Monotype Corsiva" pitchFamily="66" charset="0"/>
              </a:rPr>
              <a:t>On wealth and a variety of vegetation India is high on the list among the countries of the world. Here grow: Himalaya cedar, fir, fir-tree, pine, palisander, tic, chestnuts, cinnamon tree, plums, birches, fig tree</a:t>
            </a:r>
            <a:r>
              <a:rPr lang="ru-RU" sz="3200" dirty="0" smtClean="0">
                <a:solidFill>
                  <a:schemeClr val="bg1"/>
                </a:solidFill>
                <a:latin typeface="Monotype Corsiva" pitchFamily="66" charset="0"/>
              </a:rPr>
              <a:t> </a:t>
            </a:r>
            <a:r>
              <a:rPr lang="en-US" sz="3200" dirty="0" smtClean="0">
                <a:solidFill>
                  <a:schemeClr val="bg1"/>
                </a:solidFill>
                <a:latin typeface="Monotype Corsiva" pitchFamily="66" charset="0"/>
              </a:rPr>
              <a:t>etc.</a:t>
            </a:r>
            <a:endParaRPr lang="ru-RU" sz="3200" dirty="0">
              <a:solidFill>
                <a:schemeClr val="bg1"/>
              </a:solidFill>
              <a:latin typeface="Monotype Corsiva" pitchFamily="66" charset="0"/>
            </a:endParaRPr>
          </a:p>
        </p:txBody>
      </p:sp>
      <p:pic>
        <p:nvPicPr>
          <p:cNvPr id="3074" name="Picture 2" descr="C:\Users\Татьяна\Desktop\Jacaranda-7-RD-457.jpg"/>
          <p:cNvPicPr>
            <a:picLocks noChangeAspect="1" noChangeArrowheads="1"/>
          </p:cNvPicPr>
          <p:nvPr/>
        </p:nvPicPr>
        <p:blipFill>
          <a:blip r:embed="rId2"/>
          <a:srcRect/>
          <a:stretch>
            <a:fillRect/>
          </a:stretch>
        </p:blipFill>
        <p:spPr bwMode="auto">
          <a:xfrm rot="20886347">
            <a:off x="4764853" y="2180631"/>
            <a:ext cx="4107695" cy="2738463"/>
          </a:xfrm>
          <a:prstGeom prst="rect">
            <a:avLst/>
          </a:prstGeom>
          <a:noFill/>
        </p:spPr>
      </p:pic>
      <p:pic>
        <p:nvPicPr>
          <p:cNvPr id="3075" name="Picture 3" descr="C:\Users\Татьяна\Desktop\434098.jpg"/>
          <p:cNvPicPr>
            <a:picLocks noChangeAspect="1" noChangeArrowheads="1"/>
          </p:cNvPicPr>
          <p:nvPr/>
        </p:nvPicPr>
        <p:blipFill>
          <a:blip r:embed="rId3"/>
          <a:srcRect/>
          <a:stretch>
            <a:fillRect/>
          </a:stretch>
        </p:blipFill>
        <p:spPr bwMode="auto">
          <a:xfrm rot="628757">
            <a:off x="311901" y="2429662"/>
            <a:ext cx="4088604" cy="3066453"/>
          </a:xfrm>
          <a:prstGeom prst="rect">
            <a:avLst/>
          </a:prstGeom>
          <a:noFill/>
        </p:spPr>
      </p:pic>
      <p:pic>
        <p:nvPicPr>
          <p:cNvPr id="3076" name="Picture 4" descr="C:\Users\Татьяна\Desktop\0e37494f9820339c98b89e17f07904b7.jpg"/>
          <p:cNvPicPr>
            <a:picLocks noChangeAspect="1" noChangeArrowheads="1"/>
          </p:cNvPicPr>
          <p:nvPr/>
        </p:nvPicPr>
        <p:blipFill>
          <a:blip r:embed="rId4"/>
          <a:srcRect/>
          <a:stretch>
            <a:fillRect/>
          </a:stretch>
        </p:blipFill>
        <p:spPr bwMode="auto">
          <a:xfrm rot="21040193">
            <a:off x="9088312" y="3003760"/>
            <a:ext cx="3555220" cy="3591393"/>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400" dirty="0">
                <a:solidFill>
                  <a:schemeClr val="bg1"/>
                </a:solidFill>
                <a:latin typeface="Monotype Corsiva" pitchFamily="66" charset="0"/>
              </a:rPr>
              <a:t>India, simple and great, will leave nobody indifferent.</a:t>
            </a:r>
            <a:r>
              <a:rPr lang="ru-RU" dirty="0"/>
              <a:t/>
            </a:r>
            <a:br>
              <a:rPr lang="ru-RU" dirty="0"/>
            </a:br>
            <a:endParaRPr lang="ru-RU" dirty="0"/>
          </a:p>
        </p:txBody>
      </p:sp>
      <p:pic>
        <p:nvPicPr>
          <p:cNvPr id="9218" name="Picture 2" descr="C:\Users\Татьяна\Desktop\picture.jpg"/>
          <p:cNvPicPr>
            <a:picLocks noChangeAspect="1" noChangeArrowheads="1"/>
          </p:cNvPicPr>
          <p:nvPr/>
        </p:nvPicPr>
        <p:blipFill>
          <a:blip r:embed="rId2"/>
          <a:srcRect/>
          <a:stretch>
            <a:fillRect/>
          </a:stretch>
        </p:blipFill>
        <p:spPr bwMode="auto">
          <a:xfrm>
            <a:off x="4883933" y="2357584"/>
            <a:ext cx="3002629" cy="3016094"/>
          </a:xfrm>
          <a:prstGeom prst="rect">
            <a:avLst/>
          </a:prstGeom>
          <a:noFill/>
        </p:spPr>
      </p:pic>
      <p:pic>
        <p:nvPicPr>
          <p:cNvPr id="9220" name="Picture 4" descr="C:\Users\Татьяна\Desktop\indija_vv.jpg"/>
          <p:cNvPicPr>
            <a:picLocks noChangeAspect="1" noChangeArrowheads="1"/>
          </p:cNvPicPr>
          <p:nvPr/>
        </p:nvPicPr>
        <p:blipFill>
          <a:blip r:embed="rId3"/>
          <a:srcRect/>
          <a:stretch>
            <a:fillRect/>
          </a:stretch>
        </p:blipFill>
        <p:spPr bwMode="auto">
          <a:xfrm rot="20899510">
            <a:off x="8269892" y="914276"/>
            <a:ext cx="4071966" cy="2610904"/>
          </a:xfrm>
          <a:prstGeom prst="rect">
            <a:avLst/>
          </a:prstGeom>
          <a:noFill/>
        </p:spPr>
      </p:pic>
      <p:pic>
        <p:nvPicPr>
          <p:cNvPr id="9221" name="Picture 5" descr="C:\Users\Татьяна\Desktop\novaya-sdelat-post-1024x682.jpg"/>
          <p:cNvPicPr>
            <a:picLocks noChangeAspect="1" noChangeArrowheads="1"/>
          </p:cNvPicPr>
          <p:nvPr/>
        </p:nvPicPr>
        <p:blipFill>
          <a:blip r:embed="rId4"/>
          <a:srcRect/>
          <a:stretch>
            <a:fillRect/>
          </a:stretch>
        </p:blipFill>
        <p:spPr bwMode="auto">
          <a:xfrm rot="20958212">
            <a:off x="8764178" y="3701009"/>
            <a:ext cx="3937784" cy="2622626"/>
          </a:xfrm>
          <a:prstGeom prst="rect">
            <a:avLst/>
          </a:prstGeom>
          <a:noFill/>
        </p:spPr>
      </p:pic>
      <p:pic>
        <p:nvPicPr>
          <p:cNvPr id="9222" name="Picture 6" descr="C:\Users\Татьяна\Desktop\dadc608b47de6213ab853617f6674141.jpg"/>
          <p:cNvPicPr>
            <a:picLocks noChangeAspect="1" noChangeArrowheads="1"/>
          </p:cNvPicPr>
          <p:nvPr/>
        </p:nvPicPr>
        <p:blipFill>
          <a:blip r:embed="rId5" cstate="print"/>
          <a:srcRect/>
          <a:stretch>
            <a:fillRect/>
          </a:stretch>
        </p:blipFill>
        <p:spPr bwMode="auto">
          <a:xfrm rot="610044">
            <a:off x="397324" y="3847467"/>
            <a:ext cx="4113445" cy="2143140"/>
          </a:xfrm>
          <a:prstGeom prst="rect">
            <a:avLst/>
          </a:prstGeom>
          <a:noFill/>
        </p:spPr>
      </p:pic>
      <p:pic>
        <p:nvPicPr>
          <p:cNvPr id="9223" name="Picture 7" descr="C:\Users\Татьяна\Desktop\taj mahal.jpg"/>
          <p:cNvPicPr>
            <a:picLocks noChangeAspect="1" noChangeArrowheads="1"/>
          </p:cNvPicPr>
          <p:nvPr/>
        </p:nvPicPr>
        <p:blipFill>
          <a:blip r:embed="rId6" cstate="print"/>
          <a:srcRect/>
          <a:stretch>
            <a:fillRect/>
          </a:stretch>
        </p:blipFill>
        <p:spPr bwMode="auto">
          <a:xfrm rot="614218">
            <a:off x="218091" y="927460"/>
            <a:ext cx="4222800" cy="26270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fade">
                                      <p:cBhvr>
                                        <p:cTn id="7" dur="2000"/>
                                        <p:tgtEl>
                                          <p:spTgt spid="9223"/>
                                        </p:tgtEl>
                                      </p:cBhvr>
                                    </p:animEffect>
                                    <p:anim calcmode="lin" valueType="num">
                                      <p:cBhvr>
                                        <p:cTn id="8" dur="2000" fill="hold"/>
                                        <p:tgtEl>
                                          <p:spTgt spid="9223"/>
                                        </p:tgtEl>
                                        <p:attrNameLst>
                                          <p:attrName>style.rotation</p:attrName>
                                        </p:attrNameLst>
                                      </p:cBhvr>
                                      <p:tavLst>
                                        <p:tav tm="0">
                                          <p:val>
                                            <p:fltVal val="720"/>
                                          </p:val>
                                        </p:tav>
                                        <p:tav tm="100000">
                                          <p:val>
                                            <p:fltVal val="0"/>
                                          </p:val>
                                        </p:tav>
                                      </p:tavLst>
                                    </p:anim>
                                    <p:anim calcmode="lin" valueType="num">
                                      <p:cBhvr>
                                        <p:cTn id="9" dur="2000" fill="hold"/>
                                        <p:tgtEl>
                                          <p:spTgt spid="9223"/>
                                        </p:tgtEl>
                                        <p:attrNameLst>
                                          <p:attrName>ppt_h</p:attrName>
                                        </p:attrNameLst>
                                      </p:cBhvr>
                                      <p:tavLst>
                                        <p:tav tm="0">
                                          <p:val>
                                            <p:fltVal val="0"/>
                                          </p:val>
                                        </p:tav>
                                        <p:tav tm="100000">
                                          <p:val>
                                            <p:strVal val="#ppt_h"/>
                                          </p:val>
                                        </p:tav>
                                      </p:tavLst>
                                    </p:anim>
                                    <p:anim calcmode="lin" valueType="num">
                                      <p:cBhvr>
                                        <p:cTn id="10" dur="2000" fill="hold"/>
                                        <p:tgtEl>
                                          <p:spTgt spid="922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9220"/>
                                        </p:tgtEl>
                                        <p:attrNameLst>
                                          <p:attrName>style.visibility</p:attrName>
                                        </p:attrNameLst>
                                      </p:cBhvr>
                                      <p:to>
                                        <p:strVal val="visible"/>
                                      </p:to>
                                    </p:set>
                                    <p:animEffect transition="in" filter="fade">
                                      <p:cBhvr>
                                        <p:cTn id="15" dur="2000"/>
                                        <p:tgtEl>
                                          <p:spTgt spid="9220"/>
                                        </p:tgtEl>
                                      </p:cBhvr>
                                    </p:animEffect>
                                    <p:anim calcmode="lin" valueType="num">
                                      <p:cBhvr>
                                        <p:cTn id="16" dur="2000" fill="hold"/>
                                        <p:tgtEl>
                                          <p:spTgt spid="9220"/>
                                        </p:tgtEl>
                                        <p:attrNameLst>
                                          <p:attrName>style.rotation</p:attrName>
                                        </p:attrNameLst>
                                      </p:cBhvr>
                                      <p:tavLst>
                                        <p:tav tm="0">
                                          <p:val>
                                            <p:fltVal val="720"/>
                                          </p:val>
                                        </p:tav>
                                        <p:tav tm="100000">
                                          <p:val>
                                            <p:fltVal val="0"/>
                                          </p:val>
                                        </p:tav>
                                      </p:tavLst>
                                    </p:anim>
                                    <p:anim calcmode="lin" valueType="num">
                                      <p:cBhvr>
                                        <p:cTn id="17" dur="2000" fill="hold"/>
                                        <p:tgtEl>
                                          <p:spTgt spid="9220"/>
                                        </p:tgtEl>
                                        <p:attrNameLst>
                                          <p:attrName>ppt_h</p:attrName>
                                        </p:attrNameLst>
                                      </p:cBhvr>
                                      <p:tavLst>
                                        <p:tav tm="0">
                                          <p:val>
                                            <p:fltVal val="0"/>
                                          </p:val>
                                        </p:tav>
                                        <p:tav tm="100000">
                                          <p:val>
                                            <p:strVal val="#ppt_h"/>
                                          </p:val>
                                        </p:tav>
                                      </p:tavLst>
                                    </p:anim>
                                    <p:anim calcmode="lin" valueType="num">
                                      <p:cBhvr>
                                        <p:cTn id="18" dur="2000" fill="hold"/>
                                        <p:tgtEl>
                                          <p:spTgt spid="9220"/>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9221"/>
                                        </p:tgtEl>
                                        <p:attrNameLst>
                                          <p:attrName>style.visibility</p:attrName>
                                        </p:attrNameLst>
                                      </p:cBhvr>
                                      <p:to>
                                        <p:strVal val="visible"/>
                                      </p:to>
                                    </p:set>
                                    <p:animEffect transition="in" filter="fade">
                                      <p:cBhvr>
                                        <p:cTn id="23" dur="2000"/>
                                        <p:tgtEl>
                                          <p:spTgt spid="9221"/>
                                        </p:tgtEl>
                                      </p:cBhvr>
                                    </p:animEffect>
                                    <p:anim calcmode="lin" valueType="num">
                                      <p:cBhvr>
                                        <p:cTn id="24" dur="2000" fill="hold"/>
                                        <p:tgtEl>
                                          <p:spTgt spid="9221"/>
                                        </p:tgtEl>
                                        <p:attrNameLst>
                                          <p:attrName>style.rotation</p:attrName>
                                        </p:attrNameLst>
                                      </p:cBhvr>
                                      <p:tavLst>
                                        <p:tav tm="0">
                                          <p:val>
                                            <p:fltVal val="720"/>
                                          </p:val>
                                        </p:tav>
                                        <p:tav tm="100000">
                                          <p:val>
                                            <p:fltVal val="0"/>
                                          </p:val>
                                        </p:tav>
                                      </p:tavLst>
                                    </p:anim>
                                    <p:anim calcmode="lin" valueType="num">
                                      <p:cBhvr>
                                        <p:cTn id="25" dur="2000" fill="hold"/>
                                        <p:tgtEl>
                                          <p:spTgt spid="9221"/>
                                        </p:tgtEl>
                                        <p:attrNameLst>
                                          <p:attrName>ppt_h</p:attrName>
                                        </p:attrNameLst>
                                      </p:cBhvr>
                                      <p:tavLst>
                                        <p:tav tm="0">
                                          <p:val>
                                            <p:fltVal val="0"/>
                                          </p:val>
                                        </p:tav>
                                        <p:tav tm="100000">
                                          <p:val>
                                            <p:strVal val="#ppt_h"/>
                                          </p:val>
                                        </p:tav>
                                      </p:tavLst>
                                    </p:anim>
                                    <p:anim calcmode="lin" valueType="num">
                                      <p:cBhvr>
                                        <p:cTn id="26" dur="2000" fill="hold"/>
                                        <p:tgtEl>
                                          <p:spTgt spid="9221"/>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9222"/>
                                        </p:tgtEl>
                                        <p:attrNameLst>
                                          <p:attrName>style.visibility</p:attrName>
                                        </p:attrNameLst>
                                      </p:cBhvr>
                                      <p:to>
                                        <p:strVal val="visible"/>
                                      </p:to>
                                    </p:set>
                                    <p:animEffect transition="in" filter="fade">
                                      <p:cBhvr>
                                        <p:cTn id="31" dur="2000"/>
                                        <p:tgtEl>
                                          <p:spTgt spid="9222"/>
                                        </p:tgtEl>
                                      </p:cBhvr>
                                    </p:animEffect>
                                    <p:anim calcmode="lin" valueType="num">
                                      <p:cBhvr>
                                        <p:cTn id="32" dur="2000" fill="hold"/>
                                        <p:tgtEl>
                                          <p:spTgt spid="9222"/>
                                        </p:tgtEl>
                                        <p:attrNameLst>
                                          <p:attrName>style.rotation</p:attrName>
                                        </p:attrNameLst>
                                      </p:cBhvr>
                                      <p:tavLst>
                                        <p:tav tm="0">
                                          <p:val>
                                            <p:fltVal val="720"/>
                                          </p:val>
                                        </p:tav>
                                        <p:tav tm="100000">
                                          <p:val>
                                            <p:fltVal val="0"/>
                                          </p:val>
                                        </p:tav>
                                      </p:tavLst>
                                    </p:anim>
                                    <p:anim calcmode="lin" valueType="num">
                                      <p:cBhvr>
                                        <p:cTn id="33" dur="2000" fill="hold"/>
                                        <p:tgtEl>
                                          <p:spTgt spid="9222"/>
                                        </p:tgtEl>
                                        <p:attrNameLst>
                                          <p:attrName>ppt_h</p:attrName>
                                        </p:attrNameLst>
                                      </p:cBhvr>
                                      <p:tavLst>
                                        <p:tav tm="0">
                                          <p:val>
                                            <p:fltVal val="0"/>
                                          </p:val>
                                        </p:tav>
                                        <p:tav tm="100000">
                                          <p:val>
                                            <p:strVal val="#ppt_h"/>
                                          </p:val>
                                        </p:tav>
                                      </p:tavLst>
                                    </p:anim>
                                    <p:anim calcmode="lin" valueType="num">
                                      <p:cBhvr>
                                        <p:cTn id="34" dur="2000" fill="hold"/>
                                        <p:tgtEl>
                                          <p:spTgt spid="9222"/>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iterate type="lt">
                                    <p:tmPct val="5000"/>
                                  </p:iterate>
                                  <p:childTnLst>
                                    <p:set>
                                      <p:cBhvr>
                                        <p:cTn id="38" dur="1" fill="hold">
                                          <p:stCondLst>
                                            <p:cond delay="0"/>
                                          </p:stCondLst>
                                        </p:cTn>
                                        <p:tgtEl>
                                          <p:spTgt spid="9218"/>
                                        </p:tgtEl>
                                        <p:attrNameLst>
                                          <p:attrName>style.visibility</p:attrName>
                                        </p:attrNameLst>
                                      </p:cBhvr>
                                      <p:to>
                                        <p:strVal val="visible"/>
                                      </p:to>
                                    </p:set>
                                    <p:anim calcmode="lin" valueType="num">
                                      <p:cBhvr>
                                        <p:cTn id="39" dur="2000" fill="hold"/>
                                        <p:tgtEl>
                                          <p:spTgt spid="9218"/>
                                        </p:tgtEl>
                                        <p:attrNameLst>
                                          <p:attrName>ppt_w</p:attrName>
                                        </p:attrNameLst>
                                      </p:cBhvr>
                                      <p:tavLst>
                                        <p:tav tm="0">
                                          <p:val>
                                            <p:fltVal val="0"/>
                                          </p:val>
                                        </p:tav>
                                        <p:tav tm="100000">
                                          <p:val>
                                            <p:strVal val="#ppt_w"/>
                                          </p:val>
                                        </p:tav>
                                      </p:tavLst>
                                    </p:anim>
                                    <p:anim calcmode="lin" valueType="num">
                                      <p:cBhvr>
                                        <p:cTn id="40" dur="2000" fill="hold"/>
                                        <p:tgtEl>
                                          <p:spTgt spid="9218"/>
                                        </p:tgtEl>
                                        <p:attrNameLst>
                                          <p:attrName>ppt_h</p:attrName>
                                        </p:attrNameLst>
                                      </p:cBhvr>
                                      <p:tavLst>
                                        <p:tav tm="0">
                                          <p:val>
                                            <p:fltVal val="0"/>
                                          </p:val>
                                        </p:tav>
                                        <p:tav tm="100000">
                                          <p:val>
                                            <p:strVal val="#ppt_h"/>
                                          </p:val>
                                        </p:tav>
                                      </p:tavLst>
                                    </p:anim>
                                    <p:anim calcmode="lin" valueType="num">
                                      <p:cBhvr>
                                        <p:cTn id="41" dur="2000" fill="hold"/>
                                        <p:tgtEl>
                                          <p:spTgt spid="9218"/>
                                        </p:tgtEl>
                                        <p:attrNameLst>
                                          <p:attrName>style.rotation</p:attrName>
                                        </p:attrNameLst>
                                      </p:cBhvr>
                                      <p:tavLst>
                                        <p:tav tm="0">
                                          <p:val>
                                            <p:fltVal val="90"/>
                                          </p:val>
                                        </p:tav>
                                        <p:tav tm="100000">
                                          <p:val>
                                            <p:fltVal val="0"/>
                                          </p:val>
                                        </p:tav>
                                      </p:tavLst>
                                    </p:anim>
                                    <p:animEffect transition="in" filter="fade">
                                      <p:cBhvr>
                                        <p:cTn id="42"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Татьяна\Desktop\индия1.jpg"/>
          <p:cNvPicPr>
            <a:picLocks noGrp="1" noChangeAspect="1" noChangeArrowheads="1"/>
          </p:cNvPicPr>
          <p:nvPr>
            <p:ph idx="1"/>
          </p:nvPr>
        </p:nvPicPr>
        <p:blipFill>
          <a:blip r:embed="rId2"/>
          <a:stretch>
            <a:fillRect/>
          </a:stretch>
        </p:blipFill>
        <p:spPr bwMode="auto">
          <a:xfrm rot="443331">
            <a:off x="563088" y="3179295"/>
            <a:ext cx="6044218" cy="3161202"/>
          </a:xfrm>
          <a:prstGeom prst="rect">
            <a:avLst/>
          </a:prstGeom>
          <a:noFill/>
        </p:spPr>
      </p:pic>
      <p:sp>
        <p:nvSpPr>
          <p:cNvPr id="9" name="Текст 8"/>
          <p:cNvSpPr>
            <a:spLocks noGrp="1"/>
          </p:cNvSpPr>
          <p:nvPr>
            <p:ph type="body" sz="half" idx="2"/>
          </p:nvPr>
        </p:nvSpPr>
        <p:spPr>
          <a:xfrm>
            <a:off x="1026281" y="500836"/>
            <a:ext cx="9953414" cy="1637171"/>
          </a:xfrm>
        </p:spPr>
        <p:txBody>
          <a:bodyPr>
            <a:normAutofit/>
          </a:bodyPr>
          <a:lstStyle/>
          <a:p>
            <a:r>
              <a:rPr lang="en-US" sz="3200" dirty="0">
                <a:solidFill>
                  <a:schemeClr val="bg1"/>
                </a:solidFill>
                <a:latin typeface="Monotype Corsiva" pitchFamily="66" charset="0"/>
              </a:rPr>
              <a:t>India - the country of rich culture and history. During the travel across India it is possible to be transferred to absolutely other world of the East.</a:t>
            </a:r>
            <a:endParaRPr lang="ru-RU" sz="3200" dirty="0">
              <a:solidFill>
                <a:schemeClr val="bg1"/>
              </a:solidFill>
              <a:latin typeface="Monotype Corsiva" pitchFamily="66" charset="0"/>
            </a:endParaRPr>
          </a:p>
          <a:p>
            <a:endParaRPr lang="ru-RU" sz="3200" dirty="0">
              <a:solidFill>
                <a:schemeClr val="bg1"/>
              </a:solidFill>
              <a:latin typeface="Monotype Corsiva" pitchFamily="66" charset="0"/>
            </a:endParaRPr>
          </a:p>
        </p:txBody>
      </p:sp>
      <p:pic>
        <p:nvPicPr>
          <p:cNvPr id="5" name="Picture 3" descr="C:\Users\Татьяна\Desktop\goa4.jpg"/>
          <p:cNvPicPr>
            <a:picLocks noChangeAspect="1" noChangeArrowheads="1"/>
          </p:cNvPicPr>
          <p:nvPr/>
        </p:nvPicPr>
        <p:blipFill>
          <a:blip r:embed="rId3"/>
          <a:srcRect/>
          <a:stretch>
            <a:fillRect/>
          </a:stretch>
        </p:blipFill>
        <p:spPr bwMode="auto">
          <a:xfrm rot="20908536">
            <a:off x="7174646" y="2337418"/>
            <a:ext cx="5143536" cy="34266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384263" y="429398"/>
            <a:ext cx="4595566" cy="5555309"/>
          </a:xfrm>
        </p:spPr>
        <p:txBody>
          <a:bodyPr>
            <a:normAutofit fontScale="92500" lnSpcReduction="10000"/>
          </a:bodyPr>
          <a:lstStyle/>
          <a:p>
            <a:pPr>
              <a:buNone/>
            </a:pPr>
            <a:r>
              <a:rPr lang="ru-RU" sz="3200" dirty="0" smtClean="0"/>
              <a:t> 	</a:t>
            </a:r>
            <a:r>
              <a:rPr lang="en-US" sz="3200" dirty="0" smtClean="0">
                <a:solidFill>
                  <a:schemeClr val="bg1"/>
                </a:solidFill>
                <a:latin typeface="Monotype Corsiva" pitchFamily="66" charset="0"/>
              </a:rPr>
              <a:t>India </a:t>
            </a:r>
            <a:r>
              <a:rPr lang="en-US" sz="3200" dirty="0">
                <a:solidFill>
                  <a:schemeClr val="bg1"/>
                </a:solidFill>
                <a:latin typeface="Monotype Corsiva" pitchFamily="66" charset="0"/>
              </a:rPr>
              <a:t>is located in the south of Asia on the peninsula of Hindustan between upper courses of the rivers of system of Indus in Punjab in the West and river system of Ganges in the east. In the north the country borders on China, Bhutan and Nepal, in the northwest - on Pakistan, in the east - on Myanmar and the People's Republic of Bangladesh.</a:t>
            </a:r>
            <a:endParaRPr lang="ru-RU" sz="3200" dirty="0">
              <a:solidFill>
                <a:schemeClr val="bg1"/>
              </a:solidFill>
              <a:latin typeface="Monotype Corsiva" pitchFamily="66" charset="0"/>
            </a:endParaRPr>
          </a:p>
          <a:p>
            <a:pPr>
              <a:buNone/>
            </a:pPr>
            <a:endParaRPr lang="ru-RU" sz="3200" dirty="0">
              <a:solidFill>
                <a:schemeClr val="bg1"/>
              </a:solidFill>
              <a:latin typeface="Monotype Corsiva" pitchFamily="66" charset="0"/>
            </a:endParaRPr>
          </a:p>
        </p:txBody>
      </p:sp>
      <p:pic>
        <p:nvPicPr>
          <p:cNvPr id="3074" name="Picture 2" descr="C:\Users\Татьяна\Desktop\MapOgIndia1.jpg"/>
          <p:cNvPicPr>
            <a:picLocks noChangeAspect="1" noChangeArrowheads="1"/>
          </p:cNvPicPr>
          <p:nvPr/>
        </p:nvPicPr>
        <p:blipFill>
          <a:blip r:embed="rId2"/>
          <a:srcRect/>
          <a:stretch>
            <a:fillRect/>
          </a:stretch>
        </p:blipFill>
        <p:spPr bwMode="auto">
          <a:xfrm>
            <a:off x="383339" y="215084"/>
            <a:ext cx="6350000" cy="632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2000" fill="hold"/>
                                        <p:tgtEl>
                                          <p:spTgt spid="3074"/>
                                        </p:tgtEl>
                                        <p:attrNameLst>
                                          <p:attrName>ppt_w</p:attrName>
                                        </p:attrNameLst>
                                      </p:cBhvr>
                                      <p:tavLst>
                                        <p:tav tm="0">
                                          <p:val>
                                            <p:fltVal val="0"/>
                                          </p:val>
                                        </p:tav>
                                        <p:tav tm="100000">
                                          <p:val>
                                            <p:strVal val="#ppt_w"/>
                                          </p:val>
                                        </p:tav>
                                      </p:tavLst>
                                    </p:anim>
                                    <p:anim calcmode="lin" valueType="num">
                                      <p:cBhvr>
                                        <p:cTn id="8" dur="2000" fill="hold"/>
                                        <p:tgtEl>
                                          <p:spTgt spid="3074"/>
                                        </p:tgtEl>
                                        <p:attrNameLst>
                                          <p:attrName>ppt_h</p:attrName>
                                        </p:attrNameLst>
                                      </p:cBhvr>
                                      <p:tavLst>
                                        <p:tav tm="0">
                                          <p:val>
                                            <p:fltVal val="0"/>
                                          </p:val>
                                        </p:tav>
                                        <p:tav tm="100000">
                                          <p:val>
                                            <p:strVal val="#ppt_h"/>
                                          </p:val>
                                        </p:tav>
                                      </p:tavLst>
                                    </p:anim>
                                    <p:anim calcmode="lin" valueType="num">
                                      <p:cBhvr>
                                        <p:cTn id="9" dur="2000" fill="hold"/>
                                        <p:tgtEl>
                                          <p:spTgt spid="307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07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807925" cy="3644108"/>
          </a:xfrm>
        </p:spPr>
        <p:txBody>
          <a:bodyPr>
            <a:normAutofit fontScale="92500"/>
          </a:bodyPr>
          <a:lstStyle/>
          <a:p>
            <a:pPr lvl="1">
              <a:buNone/>
            </a:pPr>
            <a:r>
              <a:rPr lang="ru-RU" dirty="0" smtClean="0">
                <a:solidFill>
                  <a:schemeClr val="bg1"/>
                </a:solidFill>
                <a:latin typeface="Monotype Corsiva" pitchFamily="66" charset="0"/>
              </a:rPr>
              <a:t>	</a:t>
            </a:r>
            <a:r>
              <a:rPr lang="en-US" dirty="0" smtClean="0">
                <a:solidFill>
                  <a:schemeClr val="bg1"/>
                </a:solidFill>
                <a:latin typeface="Monotype Corsiva" pitchFamily="66" charset="0"/>
              </a:rPr>
              <a:t>India </a:t>
            </a:r>
            <a:r>
              <a:rPr lang="en-US" dirty="0">
                <a:solidFill>
                  <a:schemeClr val="bg1"/>
                </a:solidFill>
                <a:latin typeface="Monotype Corsiva" pitchFamily="66" charset="0"/>
              </a:rPr>
              <a:t>— the federal republic. The head of state — the president. It is elected the board of voters consisting of both chambers of parliament and legislature of states for 5-year term. Legislature — two-chamber parliament. Consists of Council of states and People's Assembly. Executive power is carried out by the government headed by the prime minister appointed by the president.</a:t>
            </a:r>
            <a:endParaRPr lang="ru-RU" dirty="0">
              <a:solidFill>
                <a:schemeClr val="bg1"/>
              </a:solidFill>
              <a:latin typeface="Monotype Corsiva" pitchFamily="66" charset="0"/>
            </a:endParaRPr>
          </a:p>
          <a:p>
            <a:pPr lvl="1">
              <a:buNone/>
            </a:pPr>
            <a:endParaRPr lang="ru-RU" dirty="0">
              <a:solidFill>
                <a:schemeClr val="bg1"/>
              </a:solidFill>
            </a:endParaRPr>
          </a:p>
        </p:txBody>
      </p:sp>
      <p:pic>
        <p:nvPicPr>
          <p:cNvPr id="4098" name="Picture 2" descr="C:\Users\Татьяна\Desktop\india.jpg"/>
          <p:cNvPicPr>
            <a:picLocks noChangeAspect="1" noChangeArrowheads="1"/>
          </p:cNvPicPr>
          <p:nvPr/>
        </p:nvPicPr>
        <p:blipFill>
          <a:blip r:embed="rId2" cstate="print"/>
          <a:srcRect/>
          <a:stretch>
            <a:fillRect/>
          </a:stretch>
        </p:blipFill>
        <p:spPr bwMode="auto">
          <a:xfrm>
            <a:off x="7884329" y="3144042"/>
            <a:ext cx="4623563" cy="34676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669487" y="500836"/>
            <a:ext cx="9241651" cy="4143404"/>
          </a:xfrm>
        </p:spPr>
        <p:txBody>
          <a:bodyPr>
            <a:normAutofit/>
          </a:bodyPr>
          <a:lstStyle/>
          <a:p>
            <a:pPr>
              <a:buNone/>
            </a:pPr>
            <a:r>
              <a:rPr lang="ru-RU" dirty="0" smtClean="0"/>
              <a:t>	</a:t>
            </a:r>
            <a:r>
              <a:rPr lang="en-US" sz="2700" dirty="0" smtClean="0">
                <a:solidFill>
                  <a:schemeClr val="bg1"/>
                </a:solidFill>
                <a:latin typeface="Monotype Corsiva" pitchFamily="66" charset="0"/>
              </a:rPr>
              <a:t>India - the bright and diverse country, whose economy is more and more integrated with world economy. The developed economic reforms undertaken last decade had far-reaching consequences. The huge and constantly growing market, the developing infrastructure, difficult financial sector, the flexible regulating environment, privileges, the steady state and good economic prospect does India attractive to investments. The business environment of India favors to achievement of high level and constant growth. But still a quarter of the population lives below the poverty line.</a:t>
            </a:r>
            <a:endParaRPr lang="ru-RU" sz="2700" dirty="0">
              <a:solidFill>
                <a:schemeClr val="bg1"/>
              </a:solidFill>
              <a:latin typeface="Monotype Corsiva" pitchFamily="66" charset="0"/>
            </a:endParaRPr>
          </a:p>
        </p:txBody>
      </p:sp>
      <p:pic>
        <p:nvPicPr>
          <p:cNvPr id="1026" name="Picture 2" descr="C:\Users\Татьяна\Desktop\11101.jpg"/>
          <p:cNvPicPr>
            <a:picLocks noChangeAspect="1" noChangeArrowheads="1"/>
          </p:cNvPicPr>
          <p:nvPr/>
        </p:nvPicPr>
        <p:blipFill>
          <a:blip r:embed="rId2"/>
          <a:srcRect/>
          <a:stretch>
            <a:fillRect/>
          </a:stretch>
        </p:blipFill>
        <p:spPr bwMode="auto">
          <a:xfrm>
            <a:off x="0" y="0"/>
            <a:ext cx="3756778" cy="2503213"/>
          </a:xfrm>
          <a:prstGeom prst="rect">
            <a:avLst/>
          </a:prstGeom>
          <a:noFill/>
        </p:spPr>
      </p:pic>
      <p:pic>
        <p:nvPicPr>
          <p:cNvPr id="1027" name="Picture 3" descr="C:\Users\Татьяна\Desktop\13510595977relsi-0007.jpeg"/>
          <p:cNvPicPr>
            <a:picLocks noChangeAspect="1" noChangeArrowheads="1"/>
          </p:cNvPicPr>
          <p:nvPr/>
        </p:nvPicPr>
        <p:blipFill>
          <a:blip r:embed="rId3"/>
          <a:srcRect/>
          <a:stretch>
            <a:fillRect/>
          </a:stretch>
        </p:blipFill>
        <p:spPr bwMode="auto">
          <a:xfrm>
            <a:off x="8987844" y="4358488"/>
            <a:ext cx="3923294" cy="2501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026"/>
                                        </p:tgtEl>
                                        <p:attrNameLst>
                                          <p:attrName>style.visibility</p:attrName>
                                        </p:attrNameLst>
                                      </p:cBhvr>
                                      <p:to>
                                        <p:strVal val="visible"/>
                                      </p:to>
                                    </p:set>
                                    <p:anim calcmode="lin" valueType="num">
                                      <p:cBhvr>
                                        <p:cTn id="7" dur="2000" fill="hold"/>
                                        <p:tgtEl>
                                          <p:spTgt spid="1026"/>
                                        </p:tgtEl>
                                        <p:attrNameLst>
                                          <p:attrName>ppt_w</p:attrName>
                                        </p:attrNameLst>
                                      </p:cBhvr>
                                      <p:tavLst>
                                        <p:tav tm="0">
                                          <p:val>
                                            <p:fltVal val="0"/>
                                          </p:val>
                                        </p:tav>
                                        <p:tav tm="100000">
                                          <p:val>
                                            <p:strVal val="#ppt_w"/>
                                          </p:val>
                                        </p:tav>
                                      </p:tavLst>
                                    </p:anim>
                                    <p:anim calcmode="lin" valueType="num">
                                      <p:cBhvr>
                                        <p:cTn id="8" dur="2000" fill="hold"/>
                                        <p:tgtEl>
                                          <p:spTgt spid="1026"/>
                                        </p:tgtEl>
                                        <p:attrNameLst>
                                          <p:attrName>ppt_h</p:attrName>
                                        </p:attrNameLst>
                                      </p:cBhvr>
                                      <p:tavLst>
                                        <p:tav tm="0">
                                          <p:val>
                                            <p:fltVal val="0"/>
                                          </p:val>
                                        </p:tav>
                                        <p:tav tm="100000">
                                          <p:val>
                                            <p:strVal val="#ppt_h"/>
                                          </p:val>
                                        </p:tav>
                                      </p:tavLst>
                                    </p:anim>
                                    <p:anim calcmode="lin" valueType="num">
                                      <p:cBhvr>
                                        <p:cTn id="9" dur="2000" fill="hold"/>
                                        <p:tgtEl>
                                          <p:spTgt spid="1026"/>
                                        </p:tgtEl>
                                        <p:attrNameLst>
                                          <p:attrName>style.rotation</p:attrName>
                                        </p:attrNameLst>
                                      </p:cBhvr>
                                      <p:tavLst>
                                        <p:tav tm="0">
                                          <p:val>
                                            <p:fltVal val="90"/>
                                          </p:val>
                                        </p:tav>
                                        <p:tav tm="100000">
                                          <p:val>
                                            <p:fltVal val="0"/>
                                          </p:val>
                                        </p:tav>
                                      </p:tavLst>
                                    </p:anim>
                                    <p:animEffect transition="in" filter="fade">
                                      <p:cBhvr>
                                        <p:cTn id="10" dur="20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1027"/>
                                        </p:tgtEl>
                                        <p:attrNameLst>
                                          <p:attrName>style.visibility</p:attrName>
                                        </p:attrNameLst>
                                      </p:cBhvr>
                                      <p:to>
                                        <p:strVal val="visible"/>
                                      </p:to>
                                    </p:set>
                                    <p:anim calcmode="lin" valueType="num">
                                      <p:cBhvr>
                                        <p:cTn id="15" dur="2000" fill="hold"/>
                                        <p:tgtEl>
                                          <p:spTgt spid="1027"/>
                                        </p:tgtEl>
                                        <p:attrNameLst>
                                          <p:attrName>ppt_w</p:attrName>
                                        </p:attrNameLst>
                                      </p:cBhvr>
                                      <p:tavLst>
                                        <p:tav tm="0">
                                          <p:val>
                                            <p:fltVal val="0"/>
                                          </p:val>
                                        </p:tav>
                                        <p:tav tm="100000">
                                          <p:val>
                                            <p:strVal val="#ppt_w"/>
                                          </p:val>
                                        </p:tav>
                                      </p:tavLst>
                                    </p:anim>
                                    <p:anim calcmode="lin" valueType="num">
                                      <p:cBhvr>
                                        <p:cTn id="16" dur="2000" fill="hold"/>
                                        <p:tgtEl>
                                          <p:spTgt spid="1027"/>
                                        </p:tgtEl>
                                        <p:attrNameLst>
                                          <p:attrName>ppt_h</p:attrName>
                                        </p:attrNameLst>
                                      </p:cBhvr>
                                      <p:tavLst>
                                        <p:tav tm="0">
                                          <p:val>
                                            <p:fltVal val="0"/>
                                          </p:val>
                                        </p:tav>
                                        <p:tav tm="100000">
                                          <p:val>
                                            <p:strVal val="#ppt_h"/>
                                          </p:val>
                                        </p:tav>
                                      </p:tavLst>
                                    </p:anim>
                                    <p:anim calcmode="lin" valueType="num">
                                      <p:cBhvr>
                                        <p:cTn id="17" dur="2000" fill="hold"/>
                                        <p:tgtEl>
                                          <p:spTgt spid="1027"/>
                                        </p:tgtEl>
                                        <p:attrNameLst>
                                          <p:attrName>style.rotation</p:attrName>
                                        </p:attrNameLst>
                                      </p:cBhvr>
                                      <p:tavLst>
                                        <p:tav tm="0">
                                          <p:val>
                                            <p:fltVal val="90"/>
                                          </p:val>
                                        </p:tav>
                                        <p:tav tm="100000">
                                          <p:val>
                                            <p:fltVal val="0"/>
                                          </p:val>
                                        </p:tav>
                                      </p:tavLst>
                                    </p:anim>
                                    <p:animEffect transition="in" filter="fade">
                                      <p:cBhvr>
                                        <p:cTn id="18"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half" idx="2"/>
          </p:nvPr>
        </p:nvSpPr>
        <p:spPr>
          <a:xfrm>
            <a:off x="1169157" y="143646"/>
            <a:ext cx="4247675" cy="6859589"/>
          </a:xfrm>
        </p:spPr>
        <p:txBody>
          <a:bodyPr>
            <a:normAutofit fontScale="92500" lnSpcReduction="20000"/>
          </a:bodyPr>
          <a:lstStyle/>
          <a:p>
            <a:r>
              <a:rPr lang="en-US" sz="3000" dirty="0">
                <a:solidFill>
                  <a:schemeClr val="bg1"/>
                </a:solidFill>
                <a:latin typeface="Monotype Corsiva" pitchFamily="66" charset="0"/>
              </a:rPr>
              <a:t>State languages of  India Hindi and English. Lately in India English is often used. Hindi films are now written in English — the instructions in the screenplays are in English, and even the Hindi dialogue is transcribed in the Latin alphabet. Many Indians would say that India’s national language is Hindi. They would say it with pride if they are from the north and with a good-natured grouse if they are from the south. But this is a misconception. The fact is that, according to the Indian Constitution, the country does not have a national language.</a:t>
            </a:r>
            <a:endParaRPr lang="ru-RU" sz="3000" dirty="0">
              <a:solidFill>
                <a:schemeClr val="bg1"/>
              </a:solidFill>
              <a:latin typeface="Monotype Corsiva" pitchFamily="66" charset="0"/>
            </a:endParaRPr>
          </a:p>
          <a:p>
            <a:endParaRPr lang="ru-RU" dirty="0"/>
          </a:p>
        </p:txBody>
      </p:sp>
      <p:pic>
        <p:nvPicPr>
          <p:cNvPr id="5122" name="Picture 2" descr="C:\Users\Татьяна\Desktop\english-in-india.jpg"/>
          <p:cNvPicPr>
            <a:picLocks noChangeAspect="1" noChangeArrowheads="1"/>
          </p:cNvPicPr>
          <p:nvPr/>
        </p:nvPicPr>
        <p:blipFill>
          <a:blip r:embed="rId2"/>
          <a:srcRect/>
          <a:stretch>
            <a:fillRect/>
          </a:stretch>
        </p:blipFill>
        <p:spPr bwMode="auto">
          <a:xfrm>
            <a:off x="7455701" y="429398"/>
            <a:ext cx="4483114" cy="573744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Текст 8"/>
          <p:cNvSpPr>
            <a:spLocks noGrp="1"/>
          </p:cNvSpPr>
          <p:nvPr>
            <p:ph type="body" sz="half" idx="2"/>
          </p:nvPr>
        </p:nvSpPr>
        <p:spPr>
          <a:xfrm>
            <a:off x="383339" y="357960"/>
            <a:ext cx="4071966" cy="6501628"/>
          </a:xfrm>
        </p:spPr>
        <p:txBody>
          <a:bodyPr/>
          <a:lstStyle/>
          <a:p>
            <a:r>
              <a:rPr lang="en-US" sz="2400" dirty="0">
                <a:solidFill>
                  <a:schemeClr val="bg1"/>
                </a:solidFill>
                <a:latin typeface="Monotype Corsiva" pitchFamily="66" charset="0"/>
              </a:rPr>
              <a:t>New Delhi, the capital of India is, the constructed by British in the 19th century, spacious green area which is in the territory of the megalopolis of Delhi. New Delhi differs from Old Delhi in smart hotels, huge shops. Radzhpakh Avenue, "Gate of India", the Presidential Palace and the building of Parliament – all this New Delhi. The old city is constructions which were built throughout many millennia. In the Indian history Delhi it is mentioned as "the Capital of Seven Empires"</a:t>
            </a:r>
            <a:endParaRPr lang="ru-RU" sz="2400" dirty="0">
              <a:solidFill>
                <a:schemeClr val="bg1"/>
              </a:solidFill>
              <a:latin typeface="Monotype Corsiva" pitchFamily="66" charset="0"/>
            </a:endParaRPr>
          </a:p>
          <a:p>
            <a:endParaRPr lang="ru-RU" dirty="0"/>
          </a:p>
        </p:txBody>
      </p:sp>
      <p:pic>
        <p:nvPicPr>
          <p:cNvPr id="6146" name="Picture 2" descr="C:\Users\Татьяна\Desktop\0591e27d79581b8ee007e3e3d5f714f03aaa6958.jpg"/>
          <p:cNvPicPr>
            <a:picLocks noChangeAspect="1" noChangeArrowheads="1"/>
          </p:cNvPicPr>
          <p:nvPr/>
        </p:nvPicPr>
        <p:blipFill>
          <a:blip r:embed="rId2"/>
          <a:srcRect/>
          <a:stretch>
            <a:fillRect/>
          </a:stretch>
        </p:blipFill>
        <p:spPr bwMode="auto">
          <a:xfrm rot="973627">
            <a:off x="8101911" y="535331"/>
            <a:ext cx="4286280" cy="3190868"/>
          </a:xfrm>
          <a:prstGeom prst="rect">
            <a:avLst/>
          </a:prstGeom>
          <a:noFill/>
        </p:spPr>
      </p:pic>
      <p:pic>
        <p:nvPicPr>
          <p:cNvPr id="6147" name="Picture 3" descr="C:\Users\Татьяна\Desktop\4257fc73.jpg"/>
          <p:cNvPicPr>
            <a:picLocks noChangeAspect="1" noChangeArrowheads="1"/>
          </p:cNvPicPr>
          <p:nvPr/>
        </p:nvPicPr>
        <p:blipFill>
          <a:blip r:embed="rId3"/>
          <a:srcRect/>
          <a:stretch>
            <a:fillRect/>
          </a:stretch>
        </p:blipFill>
        <p:spPr bwMode="auto">
          <a:xfrm rot="20901694">
            <a:off x="4376079" y="1621624"/>
            <a:ext cx="4355215" cy="3199596"/>
          </a:xfrm>
          <a:prstGeom prst="rect">
            <a:avLst/>
          </a:prstGeom>
          <a:noFill/>
        </p:spPr>
      </p:pic>
      <p:pic>
        <p:nvPicPr>
          <p:cNvPr id="6148" name="Picture 4" descr="C:\Users\Татьяна\Desktop\5ad8e04ea8c6933178d36903deb02e31.jpg"/>
          <p:cNvPicPr>
            <a:picLocks noChangeAspect="1" noChangeArrowheads="1"/>
          </p:cNvPicPr>
          <p:nvPr/>
        </p:nvPicPr>
        <p:blipFill>
          <a:blip r:embed="rId4"/>
          <a:srcRect/>
          <a:stretch>
            <a:fillRect/>
          </a:stretch>
        </p:blipFill>
        <p:spPr bwMode="auto">
          <a:xfrm>
            <a:off x="7955767" y="4180079"/>
            <a:ext cx="3917733" cy="267950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146"/>
                                        </p:tgtEl>
                                        <p:attrNameLst>
                                          <p:attrName>style.visibility</p:attrName>
                                        </p:attrNameLst>
                                      </p:cBhvr>
                                      <p:to>
                                        <p:strVal val="visible"/>
                                      </p:to>
                                    </p:set>
                                    <p:anim calcmode="lin" valueType="num">
                                      <p:cBhvr>
                                        <p:cTn id="7" dur="2000" fill="hold"/>
                                        <p:tgtEl>
                                          <p:spTgt spid="6146"/>
                                        </p:tgtEl>
                                        <p:attrNameLst>
                                          <p:attrName>ppt_w</p:attrName>
                                        </p:attrNameLst>
                                      </p:cBhvr>
                                      <p:tavLst>
                                        <p:tav tm="0">
                                          <p:val>
                                            <p:fltVal val="0"/>
                                          </p:val>
                                        </p:tav>
                                        <p:tav tm="100000">
                                          <p:val>
                                            <p:strVal val="#ppt_w"/>
                                          </p:val>
                                        </p:tav>
                                      </p:tavLst>
                                    </p:anim>
                                    <p:anim calcmode="lin" valueType="num">
                                      <p:cBhvr>
                                        <p:cTn id="8" dur="2000" fill="hold"/>
                                        <p:tgtEl>
                                          <p:spTgt spid="6146"/>
                                        </p:tgtEl>
                                        <p:attrNameLst>
                                          <p:attrName>ppt_h</p:attrName>
                                        </p:attrNameLst>
                                      </p:cBhvr>
                                      <p:tavLst>
                                        <p:tav tm="0">
                                          <p:val>
                                            <p:fltVal val="0"/>
                                          </p:val>
                                        </p:tav>
                                        <p:tav tm="100000">
                                          <p:val>
                                            <p:strVal val="#ppt_h"/>
                                          </p:val>
                                        </p:tav>
                                      </p:tavLst>
                                    </p:anim>
                                    <p:anim calcmode="lin" valueType="num">
                                      <p:cBhvr>
                                        <p:cTn id="9" dur="2000" fill="hold"/>
                                        <p:tgtEl>
                                          <p:spTgt spid="6146"/>
                                        </p:tgtEl>
                                        <p:attrNameLst>
                                          <p:attrName>style.rotation</p:attrName>
                                        </p:attrNameLst>
                                      </p:cBhvr>
                                      <p:tavLst>
                                        <p:tav tm="0">
                                          <p:val>
                                            <p:fltVal val="90"/>
                                          </p:val>
                                        </p:tav>
                                        <p:tav tm="100000">
                                          <p:val>
                                            <p:fltVal val="0"/>
                                          </p:val>
                                        </p:tav>
                                      </p:tavLst>
                                    </p:anim>
                                    <p:animEffect transition="in" filter="fade">
                                      <p:cBhvr>
                                        <p:cTn id="10" dur="20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6147"/>
                                        </p:tgtEl>
                                        <p:attrNameLst>
                                          <p:attrName>style.visibility</p:attrName>
                                        </p:attrNameLst>
                                      </p:cBhvr>
                                      <p:to>
                                        <p:strVal val="visible"/>
                                      </p:to>
                                    </p:set>
                                    <p:anim calcmode="lin" valueType="num">
                                      <p:cBhvr>
                                        <p:cTn id="15" dur="2000" fill="hold"/>
                                        <p:tgtEl>
                                          <p:spTgt spid="6147"/>
                                        </p:tgtEl>
                                        <p:attrNameLst>
                                          <p:attrName>ppt_w</p:attrName>
                                        </p:attrNameLst>
                                      </p:cBhvr>
                                      <p:tavLst>
                                        <p:tav tm="0">
                                          <p:val>
                                            <p:fltVal val="0"/>
                                          </p:val>
                                        </p:tav>
                                        <p:tav tm="100000">
                                          <p:val>
                                            <p:strVal val="#ppt_w"/>
                                          </p:val>
                                        </p:tav>
                                      </p:tavLst>
                                    </p:anim>
                                    <p:anim calcmode="lin" valueType="num">
                                      <p:cBhvr>
                                        <p:cTn id="16" dur="2000" fill="hold"/>
                                        <p:tgtEl>
                                          <p:spTgt spid="6147"/>
                                        </p:tgtEl>
                                        <p:attrNameLst>
                                          <p:attrName>ppt_h</p:attrName>
                                        </p:attrNameLst>
                                      </p:cBhvr>
                                      <p:tavLst>
                                        <p:tav tm="0">
                                          <p:val>
                                            <p:fltVal val="0"/>
                                          </p:val>
                                        </p:tav>
                                        <p:tav tm="100000">
                                          <p:val>
                                            <p:strVal val="#ppt_h"/>
                                          </p:val>
                                        </p:tav>
                                      </p:tavLst>
                                    </p:anim>
                                    <p:anim calcmode="lin" valueType="num">
                                      <p:cBhvr>
                                        <p:cTn id="17" dur="2000" fill="hold"/>
                                        <p:tgtEl>
                                          <p:spTgt spid="6147"/>
                                        </p:tgtEl>
                                        <p:attrNameLst>
                                          <p:attrName>style.rotation</p:attrName>
                                        </p:attrNameLst>
                                      </p:cBhvr>
                                      <p:tavLst>
                                        <p:tav tm="0">
                                          <p:val>
                                            <p:fltVal val="90"/>
                                          </p:val>
                                        </p:tav>
                                        <p:tav tm="100000">
                                          <p:val>
                                            <p:fltVal val="0"/>
                                          </p:val>
                                        </p:tav>
                                      </p:tavLst>
                                    </p:anim>
                                    <p:animEffect transition="in" filter="fade">
                                      <p:cBhvr>
                                        <p:cTn id="18" dur="2000"/>
                                        <p:tgtEl>
                                          <p:spTgt spid="614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6148"/>
                                        </p:tgtEl>
                                        <p:attrNameLst>
                                          <p:attrName>style.visibility</p:attrName>
                                        </p:attrNameLst>
                                      </p:cBhvr>
                                      <p:to>
                                        <p:strVal val="visible"/>
                                      </p:to>
                                    </p:set>
                                    <p:anim calcmode="lin" valueType="num">
                                      <p:cBhvr>
                                        <p:cTn id="23" dur="2000" fill="hold"/>
                                        <p:tgtEl>
                                          <p:spTgt spid="6148"/>
                                        </p:tgtEl>
                                        <p:attrNameLst>
                                          <p:attrName>ppt_w</p:attrName>
                                        </p:attrNameLst>
                                      </p:cBhvr>
                                      <p:tavLst>
                                        <p:tav tm="0">
                                          <p:val>
                                            <p:fltVal val="0"/>
                                          </p:val>
                                        </p:tav>
                                        <p:tav tm="100000">
                                          <p:val>
                                            <p:strVal val="#ppt_w"/>
                                          </p:val>
                                        </p:tav>
                                      </p:tavLst>
                                    </p:anim>
                                    <p:anim calcmode="lin" valueType="num">
                                      <p:cBhvr>
                                        <p:cTn id="24" dur="2000" fill="hold"/>
                                        <p:tgtEl>
                                          <p:spTgt spid="6148"/>
                                        </p:tgtEl>
                                        <p:attrNameLst>
                                          <p:attrName>ppt_h</p:attrName>
                                        </p:attrNameLst>
                                      </p:cBhvr>
                                      <p:tavLst>
                                        <p:tav tm="0">
                                          <p:val>
                                            <p:fltVal val="0"/>
                                          </p:val>
                                        </p:tav>
                                        <p:tav tm="100000">
                                          <p:val>
                                            <p:strVal val="#ppt_h"/>
                                          </p:val>
                                        </p:tav>
                                      </p:tavLst>
                                    </p:anim>
                                    <p:anim calcmode="lin" valueType="num">
                                      <p:cBhvr>
                                        <p:cTn id="25" dur="2000" fill="hold"/>
                                        <p:tgtEl>
                                          <p:spTgt spid="6148"/>
                                        </p:tgtEl>
                                        <p:attrNameLst>
                                          <p:attrName>style.rotation</p:attrName>
                                        </p:attrNameLst>
                                      </p:cBhvr>
                                      <p:tavLst>
                                        <p:tav tm="0">
                                          <p:val>
                                            <p:fltVal val="90"/>
                                          </p:val>
                                        </p:tav>
                                        <p:tav tm="100000">
                                          <p:val>
                                            <p:fltVal val="0"/>
                                          </p:val>
                                        </p:tav>
                                      </p:tavLst>
                                    </p:anim>
                                    <p:animEffect transition="in" filter="fade">
                                      <p:cBhvr>
                                        <p:cTn id="26"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97653" y="3673044"/>
            <a:ext cx="11667928" cy="3186544"/>
          </a:xfrm>
        </p:spPr>
        <p:txBody>
          <a:bodyPr>
            <a:normAutofit fontScale="92500" lnSpcReduction="20000"/>
          </a:bodyPr>
          <a:lstStyle/>
          <a:p>
            <a:pPr>
              <a:buNone/>
            </a:pPr>
            <a:r>
              <a:rPr lang="ru-RU" dirty="0" smtClean="0"/>
              <a:t>	</a:t>
            </a:r>
            <a:r>
              <a:rPr lang="en-US" sz="3600" dirty="0" smtClean="0">
                <a:solidFill>
                  <a:schemeClr val="bg1"/>
                </a:solidFill>
                <a:latin typeface="Monotype Corsiva" pitchFamily="66" charset="0"/>
              </a:rPr>
              <a:t>Flag </a:t>
            </a:r>
            <a:r>
              <a:rPr lang="en-US" sz="3600" dirty="0">
                <a:solidFill>
                  <a:schemeClr val="bg1"/>
                </a:solidFill>
                <a:latin typeface="Monotype Corsiva" pitchFamily="66" charset="0"/>
              </a:rPr>
              <a:t>of India - one of the state symbols of Republic of India. National flag of India represents a rectangular panel from three horizontal strips of equal width: top — "deep shafranny", average — white and lower — green color. In the center of a flag the image of a wheel with 24 spokes, dark blue color is located. Orange color of a flag indicates spirituality, white — peacefulness, green — fertility, and a circle — a religious symbol.</a:t>
            </a:r>
            <a:endParaRPr lang="ru-RU" sz="3600" dirty="0">
              <a:solidFill>
                <a:schemeClr val="bg1"/>
              </a:solidFill>
              <a:latin typeface="Monotype Corsiva" pitchFamily="66" charset="0"/>
            </a:endParaRPr>
          </a:p>
          <a:p>
            <a:pPr>
              <a:buNone/>
            </a:pPr>
            <a:endParaRPr lang="ru-RU" sz="3600" dirty="0">
              <a:solidFill>
                <a:schemeClr val="bg1"/>
              </a:solidFill>
              <a:latin typeface="Monotype Corsiva" pitchFamily="66" charset="0"/>
            </a:endParaRPr>
          </a:p>
        </p:txBody>
      </p:sp>
      <p:pic>
        <p:nvPicPr>
          <p:cNvPr id="7170" name="Picture 2" descr="C:\Users\Татьяна\Desktop\indian-flag-background-design-61.jpg"/>
          <p:cNvPicPr>
            <a:picLocks noChangeAspect="1" noChangeArrowheads="1"/>
          </p:cNvPicPr>
          <p:nvPr/>
        </p:nvPicPr>
        <p:blipFill>
          <a:blip r:embed="rId2"/>
          <a:srcRect/>
          <a:stretch>
            <a:fillRect/>
          </a:stretch>
        </p:blipFill>
        <p:spPr bwMode="auto">
          <a:xfrm>
            <a:off x="7598577" y="286522"/>
            <a:ext cx="4639466" cy="3106583"/>
          </a:xfrm>
          <a:prstGeom prst="rect">
            <a:avLst/>
          </a:prstGeom>
          <a:ln>
            <a:noFill/>
          </a:ln>
          <a:effectLst>
            <a:softEdge rad="112500"/>
          </a:effectLst>
        </p:spPr>
      </p:pic>
      <p:pic>
        <p:nvPicPr>
          <p:cNvPr id="7171" name="Picture 3" descr="C:\Users\Татьяна\Desktop\india_flag.jpg"/>
          <p:cNvPicPr>
            <a:picLocks noChangeAspect="1" noChangeArrowheads="1"/>
          </p:cNvPicPr>
          <p:nvPr/>
        </p:nvPicPr>
        <p:blipFill>
          <a:blip r:embed="rId3" cstate="print"/>
          <a:srcRect/>
          <a:stretch>
            <a:fillRect/>
          </a:stretch>
        </p:blipFill>
        <p:spPr bwMode="auto">
          <a:xfrm>
            <a:off x="1383471" y="357960"/>
            <a:ext cx="4429156" cy="295311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55569" y="215084"/>
            <a:ext cx="6238640" cy="6143668"/>
          </a:xfrm>
        </p:spPr>
        <p:txBody>
          <a:bodyPr>
            <a:noAutofit/>
          </a:bodyPr>
          <a:lstStyle/>
          <a:p>
            <a:pPr>
              <a:buNone/>
            </a:pPr>
            <a:r>
              <a:rPr lang="ru-RU" sz="2800" dirty="0" smtClean="0"/>
              <a:t>	</a:t>
            </a:r>
            <a:r>
              <a:rPr lang="en-US" sz="2800" dirty="0" smtClean="0">
                <a:solidFill>
                  <a:schemeClr val="bg1"/>
                </a:solidFill>
                <a:latin typeface="Monotype Corsiva" pitchFamily="66" charset="0"/>
              </a:rPr>
              <a:t>On </a:t>
            </a:r>
            <a:r>
              <a:rPr lang="en-US" sz="2800" dirty="0">
                <a:solidFill>
                  <a:schemeClr val="bg1"/>
                </a:solidFill>
                <a:latin typeface="Monotype Corsiva" pitchFamily="66" charset="0"/>
              </a:rPr>
              <a:t>the coat of arms four Indian lions on a round abacus are represented. The fourth lion is behind and, therefore, is hidden from a look. The coat of arms symbolizes the nation which "is brave in bravery, is strong in a body, is reasonable in council and frightens opponents". The abacus is decorated by four animals — symbols of four directions: A lion — the North, the Elephant — the East, the Horse — the South and the Bull — the West (on the image only the Horse and the Bull are visible). The abacus leans on the lotus on top form symbolizing a life source.</a:t>
            </a:r>
            <a:endParaRPr lang="ru-RU" sz="2800" dirty="0">
              <a:solidFill>
                <a:schemeClr val="bg1"/>
              </a:solidFill>
              <a:latin typeface="Monotype Corsiva" pitchFamily="66" charset="0"/>
            </a:endParaRPr>
          </a:p>
          <a:p>
            <a:pPr>
              <a:buNone/>
            </a:pPr>
            <a:endParaRPr lang="ru-RU" sz="2800" dirty="0">
              <a:solidFill>
                <a:schemeClr val="bg1"/>
              </a:solidFill>
            </a:endParaRPr>
          </a:p>
        </p:txBody>
      </p:sp>
      <p:pic>
        <p:nvPicPr>
          <p:cNvPr id="8198" name="Picture 6" descr="C:\Users\Татьяна\Desktop\India.png"/>
          <p:cNvPicPr>
            <a:picLocks noChangeAspect="1" noChangeArrowheads="1"/>
          </p:cNvPicPr>
          <p:nvPr/>
        </p:nvPicPr>
        <p:blipFill>
          <a:blip r:embed="rId3"/>
          <a:srcRect/>
          <a:stretch>
            <a:fillRect/>
          </a:stretch>
        </p:blipFill>
        <p:spPr bwMode="auto">
          <a:xfrm>
            <a:off x="1097719" y="215084"/>
            <a:ext cx="3783012" cy="6423025"/>
          </a:xfrm>
          <a:prstGeom prst="rect">
            <a:avLst/>
          </a:prstGeom>
          <a:noFill/>
        </p:spPr>
      </p:pic>
      <p:pic>
        <p:nvPicPr>
          <p:cNvPr id="5" name="Gimn_Indii_-_Jana_Gana_Mana_(xMusic.me).mp3">
            <a:hlinkClick r:id="" action="ppaction://media"/>
          </p:cNvPr>
          <p:cNvPicPr>
            <a:picLocks noRot="1" noChangeAspect="1"/>
          </p:cNvPicPr>
          <p:nvPr>
            <a:audioFile r:link="rId1"/>
          </p:nvPr>
        </p:nvPicPr>
        <p:blipFill>
          <a:blip r:embed="rId4"/>
          <a:stretch>
            <a:fillRect/>
          </a:stretch>
        </p:blipFill>
        <p:spPr>
          <a:xfrm>
            <a:off x="6303963" y="3278188"/>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 calcmode="lin" valueType="num">
                                      <p:cBhvr>
                                        <p:cTn id="7" dur="1000" decel="50000" fill="hold">
                                          <p:stCondLst>
                                            <p:cond delay="0"/>
                                          </p:stCondLst>
                                        </p:cTn>
                                        <p:tgtEl>
                                          <p:spTgt spid="8198"/>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8198"/>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8198"/>
                                        </p:tgtEl>
                                        <p:attrNameLst>
                                          <p:attrName>ppt_w</p:attrName>
                                        </p:attrNameLst>
                                      </p:cBhvr>
                                      <p:tavLst>
                                        <p:tav tm="0">
                                          <p:val>
                                            <p:strVal val="#ppt_w*.05"/>
                                          </p:val>
                                        </p:tav>
                                        <p:tav tm="100000">
                                          <p:val>
                                            <p:strVal val="#ppt_w"/>
                                          </p:val>
                                        </p:tav>
                                      </p:tavLst>
                                    </p:anim>
                                    <p:anim calcmode="lin" valueType="num">
                                      <p:cBhvr>
                                        <p:cTn id="10" dur="2000" fill="hold"/>
                                        <p:tgtEl>
                                          <p:spTgt spid="8198"/>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8198"/>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8198"/>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8198"/>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5"/>
                    </p:tgtEl>
                  </p:cond>
                </p:stCondLst>
                <p:endSync evt="end" delay="0">
                  <p:rtn val="all"/>
                </p:endSync>
                <p:childTnLst>
                  <p:par>
                    <p:cTn id="16" fill="hold">
                      <p:stCondLst>
                        <p:cond delay="0"/>
                      </p:stCondLst>
                      <p:childTnLst>
                        <p:par>
                          <p:cTn id="17" fill="hold">
                            <p:stCondLst>
                              <p:cond delay="0"/>
                            </p:stCondLst>
                            <p:childTnLst>
                              <p:par>
                                <p:cTn id="18" presetID="1" presetClass="mediacall" presetSubtype="0" fill="hold" nodeType="clickEffect">
                                  <p:stCondLst>
                                    <p:cond delay="0"/>
                                  </p:stCondLst>
                                  <p:childTnLst>
                                    <p:cmd type="call" cmd="playFrom(0.0)">
                                      <p:cBhvr>
                                        <p:cTn id="19" dur="95110" fill="hold"/>
                                        <p:tgtEl>
                                          <p:spTgt spid="5"/>
                                        </p:tgtEl>
                                      </p:cBhvr>
                                    </p:cmd>
                                  </p:childTnLst>
                                </p:cTn>
                              </p:par>
                            </p:childTnLst>
                          </p:cTn>
                        </p:par>
                      </p:childTnLst>
                    </p:cTn>
                  </p:par>
                </p:childTnLst>
              </p:cTn>
              <p:nextCondLst>
                <p:cond evt="onClick" delay="0">
                  <p:tgtEl>
                    <p:spTgt spid="5"/>
                  </p:tgtEl>
                </p:cond>
              </p:nextCondLst>
            </p:seq>
            <p:audio>
              <p:cMediaNode>
                <p:cTn id="20"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249</Words>
  <Application>Microsoft Office PowerPoint</Application>
  <PresentationFormat>Произвольный</PresentationFormat>
  <Paragraphs>14</Paragraphs>
  <Slides>12</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India</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India, simple and great, will leave nobody indifferent.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Татьяна</cp:lastModifiedBy>
  <cp:revision>24</cp:revision>
  <dcterms:created xsi:type="dcterms:W3CDTF">2017-04-08T15:55:38Z</dcterms:created>
  <dcterms:modified xsi:type="dcterms:W3CDTF">2017-05-18T15:39:02Z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755264</vt:lpwstr>
  </property>
  <property fmtid="{D5CDD505-2E9C-101B-9397-08002B2CF9AE}" name="NXPowerLiteSettings" pid="3">
    <vt:lpwstr>C700052003A000</vt:lpwstr>
  </property>
  <property fmtid="{D5CDD505-2E9C-101B-9397-08002B2CF9AE}" name="NXPowerLiteVersion" pid="4">
    <vt:lpwstr>D8.0.4</vt:lpwstr>
  </property>
</Properties>
</file>