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ms-office.drawingml.diagramDrawing+xml" PartName="/ppt/diagrams/drawing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drawingml.diagramLayout+xml" PartName="/ppt/diagrams/layout2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drawingml.diagramColors+xml" PartName="/ppt/diagrams/colors2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ms-office.drawingml.diagramDrawing+xml" PartName="/ppt/diagrams/drawing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tags+xml" PartName="/ppt/tags/tag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3" r:id="rId6"/>
    <p:sldId id="270" r:id="rId7"/>
    <p:sldId id="264" r:id="rId8"/>
    <p:sldId id="271" r:id="rId9"/>
    <p:sldId id="265" r:id="rId10"/>
    <p:sldId id="295" r:id="rId11"/>
    <p:sldId id="284" r:id="rId12"/>
    <p:sldId id="286" r:id="rId13"/>
    <p:sldId id="296" r:id="rId14"/>
    <p:sldId id="274" r:id="rId15"/>
    <p:sldId id="289" r:id="rId16"/>
    <p:sldId id="291" r:id="rId17"/>
    <p:sldId id="292" r:id="rId18"/>
    <p:sldId id="288" r:id="rId19"/>
    <p:sldId id="275" r:id="rId20"/>
    <p:sldId id="276" r:id="rId21"/>
    <p:sldId id="277" r:id="rId22"/>
    <p:sldId id="278" r:id="rId23"/>
    <p:sldId id="279" r:id="rId24"/>
    <p:sldId id="280" r:id="rId25"/>
    <p:sldId id="267" r:id="rId26"/>
    <p:sldId id="298" r:id="rId27"/>
    <p:sldId id="300" r:id="rId28"/>
    <p:sldId id="281" r:id="rId29"/>
    <p:sldId id="297" r:id="rId30"/>
    <p:sldId id="268" r:id="rId31"/>
    <p:sldId id="269" r:id="rId32"/>
    <p:sldId id="293" r:id="rId33"/>
    <p:sldId id="294" r:id="rId34"/>
    <p:sldId id="272" r:id="rId35"/>
    <p:sldId id="266" r:id="rId36"/>
    <p:sldId id="282" r:id="rId37"/>
    <p:sldId id="283" r:id="rId38"/>
    <p:sldId id="258" r:id="rId39"/>
    <p:sldId id="301" r:id="rId40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8415" autoAdjust="0"/>
  </p:normalViewPr>
  <p:slideViewPr>
    <p:cSldViewPr>
      <p:cViewPr varScale="1">
        <p:scale>
          <a:sx n="97" d="100"/>
          <a:sy n="97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8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gemini.com/data/screensavers/sea-voyage/1-big.jpg" TargetMode="External"/><Relationship Id="rId13" Type="http://schemas.openxmlformats.org/officeDocument/2006/relationships/hyperlink" Target="http://www.en.edu.ru/shared/files/old/mlaPresent/presentations/objects/7467_1180.gif" TargetMode="External"/><Relationship Id="rId3" Type="http://schemas.openxmlformats.org/officeDocument/2006/relationships/hyperlink" Target="http://rnns.ru/uploads/posts/2009-04/1239790857_ploskaya_zemlay.jpg" TargetMode="External"/><Relationship Id="rId7" Type="http://schemas.openxmlformats.org/officeDocument/2006/relationships/hyperlink" Target="http://www.zapchel.lv/i/photo/ru/8198p.jpg" TargetMode="External"/><Relationship Id="rId12" Type="http://schemas.openxmlformats.org/officeDocument/2006/relationships/hyperlink" Target="http://images.nature.web.ru/nature/2003/07/29/0001194921/orangesun_encarnacion.jpg" TargetMode="External"/><Relationship Id="rId2" Type="http://schemas.openxmlformats.org/officeDocument/2006/relationships/hyperlink" Target="http://mirdetok.tomsk.ru/public/Image/lz/eart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xtreferat.com/images/referats/4864/image004.jpg" TargetMode="External"/><Relationship Id="rId11" Type="http://schemas.openxmlformats.org/officeDocument/2006/relationships/hyperlink" Target="http://upload.wikimedia.org/wikipedia/commons/b/b8/Behaims_Erdapfel.jpg" TargetMode="External"/><Relationship Id="rId5" Type="http://schemas.openxmlformats.org/officeDocument/2006/relationships/hyperlink" Target="http://www.amersol.edu.pe/class11/_11aalvar/8th/humanities/Ferdinand_Magellan.jpeg" TargetMode="External"/><Relationship Id="rId10" Type="http://schemas.openxmlformats.org/officeDocument/2006/relationships/hyperlink" Target="http://www.1ststoptravelstore.com/Columbus_World_Globes/Columbus.jpg" TargetMode="External"/><Relationship Id="rId4" Type="http://schemas.openxmlformats.org/officeDocument/2006/relationships/hyperlink" Target="http://olybest.narod.ru/photo05.jpg" TargetMode="External"/><Relationship Id="rId9" Type="http://schemas.openxmlformats.org/officeDocument/2006/relationships/hyperlink" Target="http://www.freemap.com/images/globes/Globe4Kids500OPT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 что похожа наша планета</a:t>
            </a:r>
            <a:endParaRPr lang="ru-RU" sz="88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146" name="Picture 2" descr="Картинка 60 из 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571612"/>
            <a:ext cx="450666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214422"/>
            <a:ext cx="38576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Сегодня известно, что Земля имеет форму шара. Но когда-то люди считали по-другому.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В одних странах люди представляли себе Землю в форме половинки яблока, которая плоской частью лежит на трёх китах, плавающих в океане. 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В других странах представляли, что Земля лежит на трёх слонах, а слоны стояли на черепахе, которая плавает в океане.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5" y="0"/>
            <a:ext cx="8858311" cy="6715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6 из 2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7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71480"/>
            <a:ext cx="5572132" cy="6286520"/>
          </a:xfrm>
          <a:prstGeom prst="rect">
            <a:avLst/>
          </a:prstGeom>
          <a:noFill/>
        </p:spPr>
      </p:pic>
      <p:pic>
        <p:nvPicPr>
          <p:cNvPr id="2060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00042"/>
            <a:ext cx="5214942" cy="6357958"/>
          </a:xfrm>
          <a:prstGeom prst="rect">
            <a:avLst/>
          </a:prstGeom>
          <a:noFill/>
        </p:spPr>
      </p:pic>
      <p:pic>
        <p:nvPicPr>
          <p:cNvPr id="2058" name="Picture 10" descr="Картинка 49 из 11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-285784" y="1000108"/>
            <a:ext cx="9001156" cy="4500594"/>
          </a:xfrm>
          <a:prstGeom prst="rect">
            <a:avLst/>
          </a:prstGeom>
          <a:noFill/>
        </p:spPr>
      </p:pic>
      <p:pic>
        <p:nvPicPr>
          <p:cNvPr id="2054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4762500" cy="2638426"/>
          </a:xfrm>
          <a:prstGeom prst="rect">
            <a:avLst/>
          </a:prstGeom>
          <a:noFill/>
        </p:spPr>
      </p:pic>
      <p:pic>
        <p:nvPicPr>
          <p:cNvPr id="8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2632">
            <a:off x="2346794" y="3532208"/>
            <a:ext cx="4762500" cy="2638426"/>
          </a:xfrm>
          <a:prstGeom prst="rect">
            <a:avLst/>
          </a:prstGeom>
          <a:noFill/>
        </p:spPr>
      </p:pic>
      <p:pic>
        <p:nvPicPr>
          <p:cNvPr id="9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0570" flipH="1">
            <a:off x="471357" y="2562075"/>
            <a:ext cx="4762500" cy="26384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000108"/>
            <a:ext cx="4071966" cy="1785950"/>
          </a:xfrm>
          <a:prstGeom prst="cloudCallout">
            <a:avLst>
              <a:gd name="adj1" fmla="val 9050"/>
              <a:gd name="adj2" fmla="val 142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Португальский учёный Магеллан решил обойти вокруг Земли на корабле.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1 из 8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572010" cy="58578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3 из 8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42852"/>
            <a:ext cx="8786874" cy="3071834"/>
          </a:xfrm>
          <a:prstGeom prst="cloudCallout">
            <a:avLst>
              <a:gd name="adj1" fmla="val -23536"/>
              <a:gd name="adj2" fmla="val 1114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Магеллан снарядил пять судов.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должны были выйти из порта и плыть постоянно в одном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том же направлении, чтобы вернуться в этот же порт. 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Долгие месяцы плыли корабли. Один из парусников разбился о скалы, другой вернулся домой с полпути, третий сожгли, четвёртый попал в плен. Погиб Магеллан. И только одно маленькое судно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 названием «Виктория» вернулось в порт                                                                  через три года.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5058" name="Picture 2" descr="Картинка 59 из 4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5357818" cy="330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5 из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928670"/>
            <a:ext cx="4071966" cy="2643206"/>
          </a:xfrm>
          <a:prstGeom prst="cloudCallout">
            <a:avLst>
              <a:gd name="adj1" fmla="val 10257"/>
              <a:gd name="adj2" fmla="val 1015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наблюдение      люди сделали еще в древности.                     Оно доказывает, какую форму имеет Земля.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C:\Documents and Settings\Admin\Мои документы\ФОТОГРАФИИ\img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4475188" cy="585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428760"/>
          </a:xfrm>
          <a:prstGeom prst="cloudCallout">
            <a:avLst>
              <a:gd name="adj1" fmla="val -23289"/>
              <a:gd name="adj2" fmla="val 2298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наши дни, когда люди запустили в космос космические корабли, космонавты своими глазами увидели, что Земля имеет форму шара.</a:t>
            </a:r>
          </a:p>
        </p:txBody>
      </p:sp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98080"/>
            <a:ext cx="5719767" cy="414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857224" y="857232"/>
            <a:ext cx="8072494" cy="2857520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интересно путешествовать по родной стране, но на свете есть и другие страны. Там живут такие же, как вы, мальчики и девочки. А все вместе мы живем на одной большой планете. Кто знает, как она называется?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5562"/>
            <a:ext cx="3143272" cy="30892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pic>
        <p:nvPicPr>
          <p:cNvPr id="7" name="Picture 4" descr="http://moikompas.ru/img/compas/2008-10-27/geographyforpreschoolchildren/530561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00108"/>
            <a:ext cx="4857784" cy="568464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4786346" cy="2000264"/>
          </a:xfrm>
          <a:prstGeom prst="cloudCallout">
            <a:avLst>
              <a:gd name="adj1" fmla="val 2376"/>
              <a:gd name="adj2" fmla="val 1615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имеет форму шара. Но мы этого не замечаем, потому что шар очень – очень велик.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2144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вылепим из пластилина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Земли. Пластилин какого цвета нам понадобится?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Картинка 17 из 8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2643206" cy="213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39635"/>
            <a:ext cx="2286015" cy="231836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28596" y="2285992"/>
            <a:ext cx="5357850" cy="2000264"/>
          </a:xfrm>
          <a:prstGeom prst="cloudCallout">
            <a:avLst>
              <a:gd name="adj1" fmla="val -8435"/>
              <a:gd name="adj2" fmla="val 922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предмет, который показывает свойства оригинального предмета.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Картинка 1 из 408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2008"/>
            <a:ext cx="1928826" cy="19288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785950"/>
          </a:xfrm>
          <a:prstGeom prst="cloudCallout">
            <a:avLst>
              <a:gd name="adj1" fmla="val -22768"/>
              <a:gd name="adj2" fmla="val 1838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Поскольку на Земле есть                                        огромные моря и океаны,                                                                                        вылепим шары из пластилина голубого цвета.                                                                       А как показать сушу на наших моделях?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3491" y="3000372"/>
            <a:ext cx="4050509" cy="3857628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29066"/>
            <a:ext cx="116341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857232"/>
            <a:ext cx="7572428" cy="1428760"/>
          </a:xfrm>
          <a:prstGeom prst="cloudCallout">
            <a:avLst>
              <a:gd name="adj1" fmla="val -32068"/>
              <a:gd name="adj2" fmla="val 181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взять пластилин зеленого, желтого, коричневого цвета. Но мы же не знаем, как расположена суша на Земле.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143380"/>
            <a:ext cx="2850351" cy="2714620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857760"/>
            <a:ext cx="785818" cy="916788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572008"/>
            <a:ext cx="1408113" cy="2139950"/>
          </a:xfrm>
          <a:prstGeom prst="rect">
            <a:avLst/>
          </a:prstGeom>
          <a:noFill/>
        </p:spPr>
      </p:pic>
      <p:pic>
        <p:nvPicPr>
          <p:cNvPr id="10" name="Picture 2" descr="Картинка 17 из 84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027744"/>
            <a:ext cx="3071834" cy="248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5572164" cy="1785950"/>
          </a:xfrm>
          <a:prstGeom prst="cloudCallout">
            <a:avLst>
              <a:gd name="adj1" fmla="val -8633"/>
              <a:gd name="adj2" fmla="val 18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это давно                            изучили и создали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глобус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модель Земли.</a:t>
            </a:r>
          </a:p>
        </p:txBody>
      </p:sp>
      <p:pic>
        <p:nvPicPr>
          <p:cNvPr id="36868" name="Picture 4" descr="Картинка 39 из 40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719" y="1500175"/>
            <a:ext cx="4728281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Картинка 207 из 40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773665" cy="57170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1571612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СУША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143380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6248" y="1857364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7686" y="4429132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42918"/>
            <a:ext cx="3071834" cy="6070819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285992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4000496" y="4857760"/>
            <a:ext cx="4929222" cy="1785950"/>
          </a:xfrm>
          <a:prstGeom prst="cloudCallout">
            <a:avLst>
              <a:gd name="adj1" fmla="val 21885"/>
              <a:gd name="adj2" fmla="val -1364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1492 г. первый европейский глобус Земли изготовил астроном М.Бехайм из Германии.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142844" y="1142984"/>
            <a:ext cx="4643470" cy="1214446"/>
          </a:xfrm>
          <a:prstGeom prst="cloudCallout">
            <a:avLst>
              <a:gd name="adj1" fmla="val -18341"/>
              <a:gd name="adj2" fmla="val 272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назывался "Erdapfel", или "Земное яблоко».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Файл:Behaims Erdapf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4109173" cy="5403839"/>
          </a:xfrm>
          <a:prstGeom prst="rect">
            <a:avLst/>
          </a:prstGeom>
          <a:noFill/>
        </p:spPr>
      </p:pic>
      <p:pic>
        <p:nvPicPr>
          <p:cNvPr id="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429000"/>
            <a:ext cx="1605212" cy="31723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8072494" cy="1928826"/>
          </a:xfrm>
          <a:prstGeom prst="cloudCallout">
            <a:avLst>
              <a:gd name="adj1" fmla="val -21502"/>
              <a:gd name="adj2" fmla="val 177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Итак, Земля имеет форму шара. Мы этого не замечаем, потому что земной шар очень велик. Кстати, многие люди действительно ходят по нему вверх ногами, но не замечают этого. Их, как и все на Земле, удерживает земное притяжение. </a:t>
            </a:r>
          </a:p>
        </p:txBody>
      </p:sp>
      <p:pic>
        <p:nvPicPr>
          <p:cNvPr id="7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3612626" cy="40265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Картинка 127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3786214" cy="378621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7858180" cy="1928826"/>
          </a:xfrm>
          <a:prstGeom prst="cloudCallout">
            <a:avLst>
              <a:gd name="adj1" fmla="val -20245"/>
              <a:gd name="adj2" fmla="val 172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Шарообразная форма нашей планеты объясняет, почему людям никогда не удавалось добраться до края Земли. У нее нет края. Зато люди могут совершать кругосветные путешествия: обогнув Землю, возвращаться в то же место.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428992" y="5214950"/>
            <a:ext cx="3429024" cy="1357322"/>
          </a:xfrm>
          <a:prstGeom prst="cloudCallout">
            <a:avLst>
              <a:gd name="adj1" fmla="val 64944"/>
              <a:gd name="adj2" fmla="val -55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Интересно,                      на что похожа наша планета?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4572032" cy="1357322"/>
          </a:xfrm>
          <a:prstGeom prst="cloudCallout">
            <a:avLst>
              <a:gd name="adj1" fmla="val -3076"/>
              <a:gd name="adj2" fmla="val 2344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планета называется Земля.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397045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Картинка 411 из 215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1349"/>
          </a:xfrm>
          <a:prstGeom prst="rect">
            <a:avLst/>
          </a:prstGeom>
          <a:noFill/>
        </p:spPr>
      </p:pic>
      <p:pic>
        <p:nvPicPr>
          <p:cNvPr id="13" name="Picture 2" descr="Картинка 1 из 40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256"/>
            <a:ext cx="2071702" cy="207170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Облако 13"/>
          <p:cNvSpPr/>
          <p:nvPr/>
        </p:nvSpPr>
        <p:spPr>
          <a:xfrm>
            <a:off x="142844" y="142852"/>
            <a:ext cx="5786478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14414" y="4786322"/>
            <a:ext cx="2714644" cy="428628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071934" y="142852"/>
            <a:ext cx="4929222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постоянно движется вокруг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3143248"/>
            <a:ext cx="4572032" cy="354501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85852" y="5214950"/>
            <a:ext cx="2357454" cy="357190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42844" y="571480"/>
            <a:ext cx="4429156" cy="24288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Польский учёный Николай Коперник впервые установил, что Земля и другие планеты вращаются вокруг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Солнца.</a:t>
            </a:r>
            <a:endParaRPr lang="ru-RU" sz="2000" dirty="0">
              <a:latin typeface="+mj-lt"/>
            </a:endParaRPr>
          </a:p>
        </p:txBody>
      </p:sp>
      <p:pic>
        <p:nvPicPr>
          <p:cNvPr id="49154" name="Picture 2" descr="Картинка 7 из 28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4124651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120 из 2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92 из 8068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04FE"/>
              </a:clrFrom>
              <a:clrTo>
                <a:srgbClr val="FE04FE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6215074" y="785794"/>
            <a:ext cx="2478005" cy="32146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786314" y="5929330"/>
            <a:ext cx="4143404" cy="71438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вращается вокруг своей оси . </a:t>
            </a:r>
            <a:endParaRPr lang="ru-RU" sz="2000" dirty="0">
              <a:latin typeface="+mj-lt"/>
            </a:endParaRPr>
          </a:p>
        </p:txBody>
      </p:sp>
      <p:pic>
        <p:nvPicPr>
          <p:cNvPr id="30723" name="Picture 3" descr="D:\Общие документы\КАРТИНКИ\АНИМИРОВАННЫЕ КАРТИНКИ\1 (42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7 из 89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                                                                                              Земля постоянно движется вокруг Солнца.                                                                               Да и ещё сама вращается наподобие детского волчка.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42844" y="4500570"/>
            <a:ext cx="8858312" cy="2214578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496"/>
            <a:ext cx="3714776" cy="36508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928926" y="857232"/>
            <a:ext cx="600079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начала, ни конца,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затылка, ни лица.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Знают все, и млад и стар,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она — большущий шар.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207 из 408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214554"/>
            <a:ext cx="3749273" cy="435973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857232"/>
            <a:ext cx="528641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ноге стоит одной,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Крутит - вертит головой.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показывает страны,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Реки, горы, океаны.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928670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http://mirdetok.tomsk.ru/public/Image/lz/earth.jpg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3"/>
              </a:rPr>
              <a:t>http://rnns.ru/uploads/posts/2009-04/1239790857_ploskaya_zemlay.jpg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4"/>
              </a:rPr>
              <a:t>http://olybest.narod.ru/photo05.jpg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5"/>
              </a:rPr>
              <a:t>http://www.amersol.edu.pe/class11/_11aalvar/8th/humanities/Ferdinand_Magellan.jpeg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6"/>
              </a:rPr>
              <a:t>http://www.textreferat.com/images/referats/4864/image004.jpg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7"/>
              </a:rPr>
              <a:t>http://www.zapchel.lv/i/photo/ru/8198p.jpg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8"/>
              </a:rPr>
              <a:t>http://www.astrogemini.com/data/screensavers/sea-voyage/1-big.jpg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9"/>
              </a:rPr>
              <a:t>http://www.freemap.com/images/globes/Globe4Kids500OPT.gif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0"/>
              </a:rPr>
              <a:t>http://www.1ststoptravelstore.com/Columbus_World_Globes/Columbus.jpg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1"/>
              </a:rPr>
              <a:t>http://upload.wikimedia.org/wikipedia/commons/b/b8/Behaims_Erdapfel.jpg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2"/>
              </a:rPr>
              <a:t>http://images.nature.web.ru/nature/2003/07/29/0001194921/orangesun_encarnacion.jpg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3"/>
              </a:rPr>
              <a:t>http://www.en.edu.ru/shared/files/old/mlaPresent/presentations/objects/7467_1180.gif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latin typeface="+mj-lt"/>
              </a:rPr>
            </a:br>
            <a:r>
              <a:rPr lang="ru-RU" sz="2400" b="1" i="1" dirty="0" smtClean="0">
                <a:latin typeface="+mj-lt"/>
              </a:rPr>
              <a:t/>
            </a:r>
            <a:br>
              <a:rPr lang="ru-RU" sz="2400" b="1" i="1" dirty="0" smtClean="0">
                <a:latin typeface="+mj-lt"/>
              </a:rPr>
            </a:br>
            <a:r>
              <a:rPr lang="en-US" sz="2400" b="1" i="1" dirty="0" smtClean="0">
                <a:latin typeface="+mj-lt"/>
              </a:rPr>
              <a:t>kotrish@yandex.ru</a:t>
            </a:r>
            <a:endParaRPr lang="ru-RU" sz="2400" b="1" i="1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357562"/>
            <a:ext cx="4357686" cy="350043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571768"/>
          </a:xfrm>
          <a:prstGeom prst="cloudCallout">
            <a:avLst>
              <a:gd name="adj1" fmla="val -21109"/>
              <a:gd name="adj2" fmla="val 1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мы смотрим в окно, Земля кажется нам плоской, как это блюдо. Представьте, что на нем расположились дома, деревья, целые города и страны, люди и животные.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7775078" cy="5929330"/>
          </a:xfrm>
          <a:prstGeom prst="rect">
            <a:avLst/>
          </a:prstGeom>
          <a:noFill/>
        </p:spPr>
      </p:pic>
      <p:pic>
        <p:nvPicPr>
          <p:cNvPr id="21508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43314"/>
            <a:ext cx="768637" cy="948786"/>
          </a:xfrm>
          <a:prstGeom prst="rect">
            <a:avLst/>
          </a:prstGeom>
          <a:noFill/>
        </p:spPr>
      </p:pic>
      <p:pic>
        <p:nvPicPr>
          <p:cNvPr id="21511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758" y="1643050"/>
            <a:ext cx="1930839" cy="1506479"/>
          </a:xfrm>
          <a:prstGeom prst="rect">
            <a:avLst/>
          </a:prstGeom>
          <a:noFill/>
        </p:spPr>
      </p:pic>
      <p:pic>
        <p:nvPicPr>
          <p:cNvPr id="10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71480"/>
            <a:ext cx="2071702" cy="2457068"/>
          </a:xfrm>
          <a:prstGeom prst="rect">
            <a:avLst/>
          </a:prstGeom>
          <a:noFill/>
        </p:spPr>
      </p:pic>
      <p:pic>
        <p:nvPicPr>
          <p:cNvPr id="21512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857364"/>
            <a:ext cx="2000264" cy="2000264"/>
          </a:xfrm>
          <a:prstGeom prst="rect">
            <a:avLst/>
          </a:prstGeom>
          <a:noFill/>
        </p:spPr>
      </p:pic>
      <p:pic>
        <p:nvPicPr>
          <p:cNvPr id="21513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286124"/>
            <a:ext cx="1724025" cy="1028700"/>
          </a:xfrm>
          <a:prstGeom prst="rect">
            <a:avLst/>
          </a:prstGeom>
          <a:noFill/>
        </p:spPr>
      </p:pic>
      <p:pic>
        <p:nvPicPr>
          <p:cNvPr id="21514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642918"/>
            <a:ext cx="928694" cy="1083477"/>
          </a:xfrm>
          <a:prstGeom prst="rect">
            <a:avLst/>
          </a:prstGeom>
          <a:noFill/>
        </p:spPr>
      </p:pic>
      <p:pic>
        <p:nvPicPr>
          <p:cNvPr id="21515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357694"/>
            <a:ext cx="1514475" cy="952500"/>
          </a:xfrm>
          <a:prstGeom prst="rect">
            <a:avLst/>
          </a:prstGeom>
          <a:noFill/>
        </p:spPr>
      </p:pic>
      <p:pic>
        <p:nvPicPr>
          <p:cNvPr id="21516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2214554"/>
            <a:ext cx="1609312" cy="18867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7 из 79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14686"/>
            <a:ext cx="3324228" cy="341170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071702"/>
          </a:xfrm>
          <a:prstGeom prst="cloudCallout">
            <a:avLst>
              <a:gd name="adj1" fmla="val -23644"/>
              <a:gd name="adj2" fmla="val 145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некоторые из вас, ребята, сказали, что Земля похожа на мяч, то есть имеет форму шара.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214974" cy="581252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8786874" cy="3143272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 же прав? Если Земля плоская, значит, можно идти-идти по ней и в конце концов дойти до края Земли… Но пока никому из людей это не удавалось… А если Земля имеет форму шара, значит, многие люди ходят по ней вверх ногами…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72008"/>
            <a:ext cx="3286148" cy="195114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286280" cy="28575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Блок-схема: ручной ввод 16"/>
          <p:cNvSpPr/>
          <p:nvPr/>
        </p:nvSpPr>
        <p:spPr>
          <a:xfrm>
            <a:off x="1142976" y="4572008"/>
            <a:ext cx="3429024" cy="1928826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857232"/>
            <a:ext cx="3643338" cy="358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ятно 2 22"/>
          <p:cNvSpPr/>
          <p:nvPr/>
        </p:nvSpPr>
        <p:spPr>
          <a:xfrm>
            <a:off x="142844" y="642918"/>
            <a:ext cx="5286412" cy="26432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каком из них показана плоская Земля, а на каком — шарообразная?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ятно 2 24"/>
          <p:cNvSpPr/>
          <p:nvPr/>
        </p:nvSpPr>
        <p:spPr>
          <a:xfrm>
            <a:off x="5072066" y="4714884"/>
            <a:ext cx="3786214" cy="19288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 же изображение правильное?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af318a5df6408bb13a46b6b4c1c33ca3afdca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322</Words>
  <Application>Microsoft Office PowerPoint</Application>
  <PresentationFormat>On-screen Show (4:3)</PresentationFormat>
  <Paragraphs>74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Поток</vt:lpstr>
      <vt:lpstr>Мир вокруг нас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Давайте вылепим из пластилина модель Земли. Пластилин какого цвета нам понадобится?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Windows User</cp:lastModifiedBy>
  <cp:revision>44</cp:revision>
  <dcterms:modified xsi:type="dcterms:W3CDTF">2016-05-09T14:18:20Z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1694193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