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72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1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1533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55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0228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52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2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3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8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8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50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7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40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34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4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29E6-D73A-4AA7-A8F7-5636DA64511D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5CC546-1F15-4137-972C-BA9BADC0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5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382" y="1988898"/>
            <a:ext cx="11115304" cy="16463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Электронный документооборот.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0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214" y="2742480"/>
            <a:ext cx="8596668" cy="3880773"/>
          </a:xfrm>
        </p:spPr>
        <p:txBody>
          <a:bodyPr/>
          <a:lstStyle/>
          <a:p>
            <a:r>
              <a:rPr lang="ru-RU" dirty="0"/>
              <a:t>Для выпуска каждой ЭЦП, необходимо подготовить свой пакет документов. Углубляться в данной статье, про ЭЦП не будем, нас интересуют основные удобства данной подписи.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91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265" y="344384"/>
            <a:ext cx="8727737" cy="15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Вернемся к ЭДО. Так же хочется отметить ряд преимуществ пере бумажными носителями:</a:t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Ускоренный процесс поиска документации по атрибутам;</a:t>
            </a:r>
          </a:p>
          <a:p>
            <a:pPr lvl="0"/>
            <a:r>
              <a:rPr lang="ru-RU" dirty="0"/>
              <a:t>Ускоренный процесс обработки документации;</a:t>
            </a:r>
          </a:p>
          <a:p>
            <a:pPr lvl="0"/>
            <a:r>
              <a:rPr lang="ru-RU" dirty="0"/>
              <a:t>Длительное хранение;</a:t>
            </a:r>
          </a:p>
          <a:p>
            <a:pPr lvl="0"/>
            <a:r>
              <a:rPr lang="ru-RU" dirty="0"/>
              <a:t>Удобство работы с документацией;</a:t>
            </a:r>
          </a:p>
          <a:p>
            <a:pPr lvl="0"/>
            <a:r>
              <a:rPr lang="ru-RU" dirty="0"/>
              <a:t>Удобство работы, сразу не скольким пользователям с документацией;</a:t>
            </a:r>
          </a:p>
          <a:p>
            <a:pPr lvl="0"/>
            <a:r>
              <a:rPr lang="ru-RU" dirty="0"/>
              <a:t>Полный контроль над документацией;</a:t>
            </a:r>
          </a:p>
          <a:p>
            <a:pPr lvl="0"/>
            <a:r>
              <a:rPr lang="ru-RU" dirty="0"/>
              <a:t>Дает право организовать доступ к документации, без права редактирования;</a:t>
            </a:r>
          </a:p>
          <a:p>
            <a:r>
              <a:rPr lang="ru-RU" dirty="0"/>
              <a:t>Так же дает право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22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Огромные перспективы внедрения системы ЭДО ждут в РФ, т. к данный процесс, облегчит работу организаций и предприятий, но и так же поможет контролирующим органам, организовать проверку служебной документации (снижение коррупции) и избежать «живых» очередей у кабинета. Но к сожаления данная система в РФ внедряется не во все структуры и дольше чем ожидалось. Надеюсь в ближайшее время данная система охватит большую часть, организаций.</a:t>
            </a:r>
          </a:p>
          <a:p>
            <a:r>
              <a:rPr lang="ru-RU" dirty="0"/>
              <a:t>	Электронный документооборот, на данный момент времени, является одной из самых востребованных информационных систем.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57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Следует отметить, что информационные потоки чрезвычайно разнообразны по формам ее представления и источникам. Так же их можно классифицировать условно по типу хранения: бумажные документы и электронные. В настоящее время, всего лишь 30% информации представлено в электронном виде. Вся остальная информация хранится в бумажном виде, создавая при этом не мало емкий процесс поиска. Но тем не менее, данное соотношение уверенными темпами, меняется в пользу электронного хранения информации. Каждые три года, объем электронной информации удваивается. Но не стоит, надеяться, что когда-нибудь вся информация будет, только в электронном виде.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54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Выделим ключевые характеристики и слова, в данном объекте исследования: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Компьютер, документ, электронный документооборот, электронная подпись, электронные потоки информации, маршрутизация сообщений, пользователь, база данных, обмен информацией, защита данных, достоверность данных, интернет, АРМ, АСУ, доверие, а также визуальный контроль и криптографические средства.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24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7340" y="2977227"/>
            <a:ext cx="8596668" cy="3880773"/>
          </a:xfrm>
        </p:spPr>
        <p:txBody>
          <a:bodyPr/>
          <a:lstStyle/>
          <a:p>
            <a:r>
              <a:rPr lang="ru-RU" dirty="0"/>
              <a:t>Под документооборотом понимается комплекс работ с документацией в таком виде, как: прием, регистрация, обработка, хранение, рассылка, контроль и отчетность.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28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843" y="3098740"/>
            <a:ext cx="8596668" cy="3880773"/>
          </a:xfrm>
        </p:spPr>
        <p:txBody>
          <a:bodyPr/>
          <a:lstStyle/>
          <a:p>
            <a:r>
              <a:rPr lang="ru-RU" dirty="0"/>
              <a:t>Под документооборотом понимается комплекс работ с документацией в таком виде, как: прием, регистрация, обработка, хранение, рассылка, контроль и отчетность.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10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466" y="2977227"/>
            <a:ext cx="8596668" cy="3880773"/>
          </a:xfrm>
        </p:spPr>
        <p:txBody>
          <a:bodyPr/>
          <a:lstStyle/>
          <a:p>
            <a:r>
              <a:rPr lang="ru-RU" dirty="0"/>
              <a:t>ЭДО – это информационная система процессов по работе и обработке документации в электронном виде. </a:t>
            </a:r>
          </a:p>
          <a:p>
            <a:r>
              <a:rPr lang="ru-RU" dirty="0"/>
              <a:t>Электронный документ (сократим до ЭД) так же должны отражать и нести юридическую силу, в ином случае работать с какими документами на уровне государственных структур будет нельзя.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37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708" y="3502501"/>
            <a:ext cx="8596668" cy="3880773"/>
          </a:xfrm>
        </p:spPr>
        <p:txBody>
          <a:bodyPr/>
          <a:lstStyle/>
          <a:p>
            <a:r>
              <a:rPr lang="ru-RU" dirty="0"/>
              <a:t>Для отражения и подтверждения юридической силы документа ввели Электронно-Цифровую подпись (сократим до ЭЦП) и Электронную печать, они обладают такими же возможностями, как и бумажные.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65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ЭЦП может считаться действительной, если ля нее соблюден ряд условий: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ЭЦП должна быть подтверждена в том же месте, где используется;</a:t>
            </a:r>
          </a:p>
          <a:p>
            <a:pPr lvl="0"/>
            <a:r>
              <a:rPr lang="ru-RU" dirty="0"/>
              <a:t>Должны быть доказательства ля определения, о том, что файл был подписан;</a:t>
            </a:r>
          </a:p>
          <a:p>
            <a:pPr lvl="0"/>
            <a:r>
              <a:rPr lang="ru-RU" dirty="0"/>
              <a:t>Обязательно должен быть актуальным сертификат ключа;</a:t>
            </a:r>
          </a:p>
          <a:p>
            <a:pPr lvl="0"/>
            <a:r>
              <a:rPr lang="ru-RU" dirty="0"/>
              <a:t>Подпись должна использоваться, согласно информации в сертификате.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809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ЭЦП выпускается удостоверяющими центрами и подразделяется на виды: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Простая ЭЦП;</a:t>
            </a:r>
          </a:p>
          <a:p>
            <a:pPr lvl="0"/>
            <a:r>
              <a:rPr lang="ru-RU" dirty="0"/>
              <a:t>Усиленная неквалифицированная ЭЦП;</a:t>
            </a:r>
          </a:p>
          <a:p>
            <a:pPr lvl="0"/>
            <a:r>
              <a:rPr lang="ru-RU" dirty="0"/>
              <a:t>Усиленная квалифицированная ЭЦП.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3953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534</Words>
  <Application>Microsoft Office PowerPoint</Application>
  <PresentationFormat>Широкоэкранный</PresentationFormat>
  <Paragraphs>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Грань</vt:lpstr>
      <vt:lpstr>Электронный документооборот.</vt:lpstr>
      <vt:lpstr>Презентация PowerPoint</vt:lpstr>
      <vt:lpstr>Выделим ключевые характеристики и слова, в данном объекте исследования: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ЭЦП может считаться действительной, если ля нее соблюден ряд условий: </vt:lpstr>
      <vt:lpstr>ЭЦП выпускается удостоверяющими центрами и подразделяется на виды: </vt:lpstr>
      <vt:lpstr>Презентация PowerPoint</vt:lpstr>
      <vt:lpstr>Вернемся к ЭДО. Так же хочется отметить ряд преимуществ пере бумажными носителями: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документооборот.</dc:title>
  <dc:creator>Пользователь Windows</dc:creator>
  <cp:lastModifiedBy>Пользователь Windows</cp:lastModifiedBy>
  <cp:revision>2</cp:revision>
  <dcterms:created xsi:type="dcterms:W3CDTF">2019-06-04T20:19:25Z</dcterms:created>
  <dcterms:modified xsi:type="dcterms:W3CDTF">2019-06-04T20:32:39Z</dcterms:modified>
</cp:coreProperties>
</file>