
<file path=[Content_Types].xml><?xml version="1.0" encoding="utf-8"?>
<Types xmlns="http://schemas.openxmlformats.org/package/2006/content-types">
  <Override ContentType="application/vnd.openxmlformats-officedocument.presentationml.slideMaster+xml" PartName="/ppt/slideMasters/slideMaster2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Layout+xml" PartName="/ppt/slideLayouts/slideLayout19.xml"/>
  <Override ContentType="application/vnd.openxmlformats-officedocument.theme+xml" PartName="/ppt/theme/theme4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2.xml"/>
  <Override ContentType="application/vnd.openxmlformats-officedocument.extended-properties+xml" PartName="/docProps/app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handoutMaster+xml" PartName="/ppt/handoutMasters/handoutMaster1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321" r:id="rId3"/>
    <p:sldId id="297" r:id="rId4"/>
    <p:sldId id="322" r:id="rId5"/>
    <p:sldId id="325" r:id="rId6"/>
    <p:sldId id="323" r:id="rId7"/>
    <p:sldId id="326" r:id="rId8"/>
    <p:sldId id="324" r:id="rId9"/>
    <p:sldId id="327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80808"/>
    <a:srgbClr val="000000"/>
    <a:srgbClr val="3333FF"/>
    <a:srgbClr val="FF1111"/>
    <a:srgbClr val="66FF33"/>
    <a:srgbClr val="FF00FF"/>
    <a:srgbClr val="FF0000"/>
    <a:srgbClr val="009900"/>
    <a:srgbClr val="CC0066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14" autoAdjust="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2267EF-314D-4BCF-9BFE-64E98826CAA4}" type="datetime9">
              <a:rPr lang="ru-RU"/>
              <a:pPr>
                <a:defRPr/>
              </a:pPr>
              <a:t>25.10.2016 19:34:00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BB6C8CD-E3F4-47A4-A264-F7C7980DC4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68863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51BC2A-CDB5-4C0D-A2DF-C982177C5F14}" type="datetime9">
              <a:rPr lang="ru-RU"/>
              <a:pPr>
                <a:defRPr/>
              </a:pPr>
              <a:t>25.10.2016 19:33:59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81117DB-A702-4971-ACB9-EAAB3A4AB2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73123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D239-F79C-4B6F-9A12-D9EC371BB662}" type="datetime1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78D93-41B3-4F21-AAFE-78270054F6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9659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46E66-7C11-4308-AE4C-6BA59870B584}" type="datetime1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27B04-D9E0-4C44-B9CD-8C043ED61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422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757BE-F9EE-49EF-A795-7EFC15E947A7}" type="datetime1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0B405-C374-40DA-8875-1C0388C761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8857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22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02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5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279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82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85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61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43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E90C9-A5F2-4E39-BFA2-BACFC4059A1D}" type="datetime1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33745-B274-417D-A8E6-2A098D78BE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4142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12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30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34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C10D-5E0B-4DB1-A52B-95AC2A9FF9C4}" type="datetime1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9EFE6-DDDE-4529-B564-06419802B1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9908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D07A8-11ED-4147-AEEF-DD3F1B707169}" type="datetime1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C0448-196D-4985-8296-341D6C1840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2044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85B4D-32DC-46FE-8BCF-4558A9CC0658}" type="datetime1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DEB00-ADB4-473B-8D42-6868EC1525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0578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CF-FCB8-4A4A-9FD8-AF88FFAE5B22}" type="datetime1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7077A-365A-4FF7-85C7-276FEAC2C8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1835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84B11-120D-4C21-A6F6-17B76D78E1EC}" type="datetime1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71BC3-2A83-4C7B-B0D2-DB44074ED4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717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AA07-17C6-4B68-BB09-258E285BC8D4}" type="datetime1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C9F0A-B2A0-4FA9-AAA3-23B6065BAC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3617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E9A0-CD5C-488C-9ECA-CACF71833A68}" type="datetime1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443FB-6367-495A-8318-81B8DA68CE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130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79DC29-6DA9-4B62-839D-841B4A67C352}" type="datetime1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C8989"/>
                </a:solidFill>
                <a:latin typeface="Calibri" pitchFamily="34" charset="0"/>
              </a:defRPr>
            </a:lvl1pPr>
          </a:lstStyle>
          <a:p>
            <a:fld id="{A3C40537-8F6E-46BA-A250-1AC94A07529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8FD520A-5287-4D5E-897D-2F3A78DC16B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25.10.2016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F678B0C-55D7-4B86-8254-E6973CE1448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08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hyperlink" Target="http://litdet.ru/u/dd/bio/243/fot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nt-asia.ru/" TargetMode="External"/><Relationship Id="rId2" Type="http://schemas.openxmlformats.org/officeDocument/2006/relationships/hyperlink" Target="http://tambovodb.ru/joomla/index.php/10-proekty/899-avtograf-borisov-vladimir-mikhajlovi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rodknig.narod.ru/skaski/abramzeva/10/abramceva_natalya_kornelevna.htm" TargetMode="External"/><Relationship Id="rId5" Type="http://schemas.openxmlformats.org/officeDocument/2006/relationships/hyperlink" Target="http://kruzhkov.net/" TargetMode="External"/><Relationship Id="rId4" Type="http://schemas.openxmlformats.org/officeDocument/2006/relationships/hyperlink" Target="http://dolinsklib.org.ru/index.php/122-sovremennye-detskie-pisatel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me-ledi.ru/images/pics/%D1%82%D0%B5%D1%85%D0%BD%D0%B8%D0%BA%D0%B0_%D1%87%D1%82%D0%B5%D0%BD%D0%B8%D1%8F_%D0%B2_1_%D0%BA%D0%BB%D0%B0%D1%81%D1%81%D0%B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357694"/>
            <a:ext cx="3668862" cy="27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>
            <a:off x="642910" y="214290"/>
            <a:ext cx="7643866" cy="4071966"/>
          </a:xfrm>
          <a:prstGeom prst="cloud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Современные детские писатели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928926" y="4071942"/>
            <a:ext cx="527958" cy="432048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2357422" y="4572008"/>
            <a:ext cx="198708" cy="155179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5072074"/>
            <a:ext cx="2500330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80808"/>
                </a:solidFill>
              </a:rPr>
              <a:t>Презентацию выполнила</a:t>
            </a:r>
          </a:p>
          <a:p>
            <a:r>
              <a:rPr lang="ru-RU" sz="1200" dirty="0" smtClean="0">
                <a:solidFill>
                  <a:srgbClr val="080808"/>
                </a:solidFill>
              </a:rPr>
              <a:t>Шестакова </a:t>
            </a:r>
            <a:r>
              <a:rPr lang="ru-RU" sz="1200" dirty="0" smtClean="0">
                <a:solidFill>
                  <a:srgbClr val="080808"/>
                </a:solidFill>
              </a:rPr>
              <a:t>В.Д. </a:t>
            </a:r>
          </a:p>
          <a:p>
            <a:endParaRPr lang="ru-RU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23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Кружков Григорий Михайлович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714488"/>
            <a:ext cx="8280920" cy="430737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kumimoji="1" lang="ru-RU" altLang="ru-RU" sz="18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1" lang="ru-RU" altLang="ru-RU" sz="1400" dirty="0" smtClean="0">
              <a:solidFill>
                <a:schemeClr val="hlink"/>
              </a:solidFill>
            </a:endParaRPr>
          </a:p>
        </p:txBody>
      </p:sp>
      <p:pic>
        <p:nvPicPr>
          <p:cNvPr id="1026" name="Picture 2" descr="C:\Users\Вера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2286016" cy="250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857232"/>
            <a:ext cx="4643438" cy="56938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Григорий Кружков родился 14 сентября 1945 г. в Москве. </a:t>
            </a:r>
          </a:p>
          <a:p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Автор стихов, в том числе «На берегах реки Увы» (2002), «Гостья» (2004), «Новые стихи» (2008), «Двойная флейта: избранные и новые стихи» (2012) и многих книг для детей, в том числе: </a:t>
            </a:r>
            <a:r>
              <a:rPr lang="ru-RU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Спайк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Миллиган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 «Чашка по-английски», «Рукопись, найденная в капусте» (2007) и «Письмо с парохода» (2010). </a:t>
            </a:r>
          </a:p>
          <a:p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Григорий Кружков награждён Почётным дипломом Андерсена (1997), а книга «Нос с картошкой: Сказки о кладах, ковбоях, поросятах в стране </a:t>
            </a:r>
            <a:r>
              <a:rPr lang="ru-RU" dirty="0" err="1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Рутабага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» получила в 2006 г. премию Московской международной книжной выставки-ярмарки «Лучшая книга года» в номинации детской литературы.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Вера\Desktop\81718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24307">
            <a:off x="2507319" y="5015848"/>
            <a:ext cx="1397931" cy="1814057"/>
          </a:xfrm>
          <a:prstGeom prst="rect">
            <a:avLst/>
          </a:prstGeom>
          <a:noFill/>
        </p:spPr>
      </p:pic>
      <p:pic>
        <p:nvPicPr>
          <p:cNvPr id="1028" name="Picture 4" descr="C:\Users\Вера\Desktop\153_z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71725">
            <a:off x="2665750" y="3000519"/>
            <a:ext cx="1397315" cy="1782941"/>
          </a:xfrm>
          <a:prstGeom prst="rect">
            <a:avLst/>
          </a:prstGeom>
          <a:noFill/>
        </p:spPr>
      </p:pic>
      <p:pic>
        <p:nvPicPr>
          <p:cNvPr id="1029" name="Picture 5" descr="C:\Users\Вера\Desktop\1291720981_grigorij-kruzhkov-rukopis-najdennaya-v-kapus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81033">
            <a:off x="446831" y="3905904"/>
            <a:ext cx="1542308" cy="2001333"/>
          </a:xfrm>
          <a:prstGeom prst="rect">
            <a:avLst/>
          </a:prstGeom>
          <a:noFill/>
        </p:spPr>
      </p:pic>
      <p:pic>
        <p:nvPicPr>
          <p:cNvPr id="1030" name="Picture 6" descr="C:\Users\Вера\Desktop\image0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54214">
            <a:off x="2820340" y="986705"/>
            <a:ext cx="1389457" cy="17855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300938" cy="78581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80808"/>
                </a:solidFill>
              </a:rPr>
              <a:t>Абрамцева Наталья </a:t>
            </a:r>
            <a:r>
              <a:rPr lang="ru-RU" sz="3200" b="1" dirty="0" err="1" smtClean="0">
                <a:solidFill>
                  <a:srgbClr val="080808"/>
                </a:solidFill>
              </a:rPr>
              <a:t>Корнельевна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3745-B274-417D-A8E6-2A098D78BEE5}" type="slidenum">
              <a:rPr lang="ru-RU" altLang="ru-RU" smtClean="0"/>
              <a:pPr/>
              <a:t>3</a:t>
            </a:fld>
            <a:endParaRPr lang="ru-RU" altLang="ru-RU"/>
          </a:p>
        </p:txBody>
      </p:sp>
      <p:pic>
        <p:nvPicPr>
          <p:cNvPr id="6" name="Содержимое 5" descr="&amp;scy;&amp;kcy;&amp;acy;&amp;zcy;&amp;kcy;&amp;icy; &amp;Acy;&amp;bcy;&amp;rcy;&amp;acy;&amp;mcy;&amp;tscy;&amp;iecy;&amp;vcy;&amp;ocy;&amp;j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9454" y="785794"/>
            <a:ext cx="1841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928670"/>
            <a:ext cx="5072098" cy="36933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80808"/>
                </a:solidFill>
              </a:rPr>
              <a:t>Наталья Абрамцева родилась 17 августа 1954</a:t>
            </a:r>
            <a:r>
              <a:rPr lang="ru-RU" smtClean="0">
                <a:solidFill>
                  <a:srgbClr val="080808"/>
                </a:solidFill>
              </a:rPr>
              <a:t>. Всего </a:t>
            </a:r>
            <a:r>
              <a:rPr lang="ru-RU" dirty="0" smtClean="0">
                <a:solidFill>
                  <a:srgbClr val="080808"/>
                </a:solidFill>
              </a:rPr>
              <a:t>Наталья Абрамцева написала около 120 сказок и рассказов для детей и взрослых, 12 театральных пьес. Они переведены на многие иностранные языки; их ставят как пьесы и мюзиклы в театрах России, ближнего и дальнего зарубежья; произведения легли в основу сценариев мультфильмов. Отдельными изданиями вышли сборники «Сказки для добрых сердец», «Радуга в сочельник», «Рождественские грёзы», «Чудеса да и только», «Что такое зима», «С кем разговаривают собаки».</a:t>
            </a:r>
          </a:p>
          <a:p>
            <a:endParaRPr lang="ru-RU" dirty="0"/>
          </a:p>
        </p:txBody>
      </p:sp>
      <p:pic>
        <p:nvPicPr>
          <p:cNvPr id="7173" name="Picture 5" descr="https://1.avatars.mds.yandex.net/get-entity_search/23326/47614071/S122x1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4071942"/>
            <a:ext cx="1162050" cy="1543051"/>
          </a:xfrm>
          <a:prstGeom prst="rect">
            <a:avLst/>
          </a:prstGeom>
          <a:noFill/>
        </p:spPr>
      </p:pic>
      <p:pic>
        <p:nvPicPr>
          <p:cNvPr id="7175" name="Picture 7" descr="https://1.avatars.mds.yandex.net/get-entity_search/17826/47741466/S122x1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714488"/>
            <a:ext cx="1162050" cy="1543051"/>
          </a:xfrm>
          <a:prstGeom prst="rect">
            <a:avLst/>
          </a:prstGeom>
          <a:noFill/>
        </p:spPr>
      </p:pic>
      <p:pic>
        <p:nvPicPr>
          <p:cNvPr id="7179" name="Picture 11" descr="https://2.avatars.mds.yandex.net/get-entity_search/34196/48564920/S122x1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5072074"/>
            <a:ext cx="1162050" cy="1543051"/>
          </a:xfrm>
          <a:prstGeom prst="rect">
            <a:avLst/>
          </a:prstGeom>
          <a:noFill/>
        </p:spPr>
      </p:pic>
      <p:pic>
        <p:nvPicPr>
          <p:cNvPr id="7181" name="Picture 13" descr="https://2.avatars.mds.yandex.net/get-entity_search/15931/48740724/S122x16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929198"/>
            <a:ext cx="1162050" cy="1543051"/>
          </a:xfrm>
          <a:prstGeom prst="rect">
            <a:avLst/>
          </a:prstGeom>
          <a:noFill/>
        </p:spPr>
      </p:pic>
      <p:pic>
        <p:nvPicPr>
          <p:cNvPr id="7183" name="Picture 15" descr="https://2.avatars.mds.yandex.net/get-entity_search/34196/48416143/S122x16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857760"/>
            <a:ext cx="1162050" cy="15430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/>
          <a:lstStyle/>
          <a:p>
            <a:r>
              <a:rPr lang="ru-RU" sz="3200" b="1" dirty="0" smtClean="0"/>
              <a:t>  </a:t>
            </a:r>
            <a:r>
              <a:rPr lang="ru-RU" sz="3200" b="1" dirty="0" smtClean="0">
                <a:solidFill>
                  <a:srgbClr val="080808"/>
                </a:solidFill>
              </a:rPr>
              <a:t>Людмила Григорьевна Уланова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3745-B274-417D-A8E6-2A098D78BEE5}" type="slidenum">
              <a:rPr lang="ru-RU" altLang="ru-RU" smtClean="0"/>
              <a:pPr/>
              <a:t>4</a:t>
            </a:fld>
            <a:endParaRPr lang="ru-RU" altLang="ru-RU"/>
          </a:p>
        </p:txBody>
      </p:sp>
      <p:pic>
        <p:nvPicPr>
          <p:cNvPr id="6" name="Содержимое 5" descr="http://dolinsklib.org.ru/images/novosti57/1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000108"/>
            <a:ext cx="20717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1071547"/>
            <a:ext cx="3714776" cy="42473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80808"/>
                </a:solidFill>
              </a:rPr>
              <a:t>Людмила Уланова постоянный автор журнала «</a:t>
            </a:r>
            <a:r>
              <a:rPr lang="ru-RU" dirty="0" err="1" smtClean="0">
                <a:solidFill>
                  <a:srgbClr val="080808"/>
                </a:solidFill>
              </a:rPr>
              <a:t>Читайка</a:t>
            </a:r>
            <a:r>
              <a:rPr lang="ru-RU" dirty="0" smtClean="0">
                <a:solidFill>
                  <a:srgbClr val="080808"/>
                </a:solidFill>
              </a:rPr>
              <a:t>», ведущая двух рубрик - «Поэтический мастер-класс» и «В городе </a:t>
            </a:r>
            <a:r>
              <a:rPr lang="ru-RU" dirty="0" err="1" smtClean="0">
                <a:solidFill>
                  <a:srgbClr val="080808"/>
                </a:solidFill>
              </a:rPr>
              <a:t>Именограде</a:t>
            </a:r>
            <a:r>
              <a:rPr lang="ru-RU" dirty="0" smtClean="0">
                <a:solidFill>
                  <a:srgbClr val="080808"/>
                </a:solidFill>
              </a:rPr>
              <a:t>, на реке Фамилии» Она успешно сотрудничает со многими детскими журналами, такими как «</a:t>
            </a:r>
            <a:r>
              <a:rPr lang="ru-RU" dirty="0" err="1" smtClean="0">
                <a:solidFill>
                  <a:srgbClr val="080808"/>
                </a:solidFill>
              </a:rPr>
              <a:t>Тошка</a:t>
            </a:r>
            <a:r>
              <a:rPr lang="ru-RU" dirty="0" smtClean="0">
                <a:solidFill>
                  <a:srgbClr val="080808"/>
                </a:solidFill>
              </a:rPr>
              <a:t> и компания», «</a:t>
            </a:r>
            <a:r>
              <a:rPr lang="ru-RU" dirty="0" err="1" smtClean="0">
                <a:solidFill>
                  <a:srgbClr val="080808"/>
                </a:solidFill>
              </a:rPr>
              <a:t>Лунтик</a:t>
            </a:r>
            <a:r>
              <a:rPr lang="ru-RU" dirty="0" smtClean="0">
                <a:solidFill>
                  <a:srgbClr val="080808"/>
                </a:solidFill>
              </a:rPr>
              <a:t>», «Веселые картинки», «</a:t>
            </a:r>
            <a:r>
              <a:rPr lang="ru-RU" dirty="0" err="1" smtClean="0">
                <a:solidFill>
                  <a:srgbClr val="080808"/>
                </a:solidFill>
              </a:rPr>
              <a:t>Познайка</a:t>
            </a:r>
            <a:r>
              <a:rPr lang="ru-RU" dirty="0" smtClean="0">
                <a:solidFill>
                  <a:srgbClr val="080808"/>
                </a:solidFill>
              </a:rPr>
              <a:t>».</a:t>
            </a:r>
          </a:p>
          <a:p>
            <a:r>
              <a:rPr lang="ru-RU" dirty="0" smtClean="0">
                <a:solidFill>
                  <a:srgbClr val="080808"/>
                </a:solidFill>
              </a:rPr>
              <a:t>     Стихи Людмилы Улановой вдохновляют музыкантов на создание песен, ее пьеса «Репчатое счастье» была поставлена в детской театральной студии, по стихам снимаются мультфильмы.</a:t>
            </a:r>
            <a:endParaRPr lang="ru-RU" dirty="0">
              <a:solidFill>
                <a:srgbClr val="080808"/>
              </a:solidFill>
            </a:endParaRPr>
          </a:p>
        </p:txBody>
      </p:sp>
      <p:pic>
        <p:nvPicPr>
          <p:cNvPr id="4098" name="Picture 2" descr="http://readik.ru/books/imgbig/372173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87063">
            <a:off x="6216561" y="4314593"/>
            <a:ext cx="1324574" cy="1890869"/>
          </a:xfrm>
          <a:prstGeom prst="rect">
            <a:avLst/>
          </a:prstGeom>
          <a:noFill/>
        </p:spPr>
      </p:pic>
      <p:pic>
        <p:nvPicPr>
          <p:cNvPr id="4100" name="Picture 4" descr="http://static1.ozone.ru/multimedia/books_covers/c300/10136304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22741">
            <a:off x="4251825" y="3928490"/>
            <a:ext cx="1357322" cy="1845266"/>
          </a:xfrm>
          <a:prstGeom prst="rect">
            <a:avLst/>
          </a:prstGeom>
          <a:noFill/>
        </p:spPr>
      </p:pic>
      <p:pic>
        <p:nvPicPr>
          <p:cNvPr id="3074" name="Picture 2" descr="&amp;Pcy;&amp;rcy;&amp;ocy; &amp;dcy;&amp;iecy;&amp;dcy;&amp;acy; &amp;Mcy;&amp;ocy;&amp;rcy;&amp;ocy;&amp;zcy;&amp;acy;&amp;jcy;&amp;ts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76318">
            <a:off x="7193951" y="2532295"/>
            <a:ext cx="1428750" cy="19240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Вл</a:t>
            </a:r>
            <a:r>
              <a:rPr lang="ru-RU" sz="3200" b="1" dirty="0" smtClean="0">
                <a:solidFill>
                  <a:srgbClr val="080808"/>
                </a:solidFill>
              </a:rPr>
              <a:t>адимир Михайлович Борисов</a:t>
            </a:r>
            <a:r>
              <a:rPr lang="ru-RU" sz="32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3745-B274-417D-A8E6-2A098D78BEE5}" type="slidenum">
              <a:rPr lang="ru-RU" altLang="ru-RU" smtClean="0"/>
              <a:pPr/>
              <a:t>5</a:t>
            </a:fld>
            <a:endParaRPr lang="ru-RU" altLang="ru-RU"/>
          </a:p>
        </p:txBody>
      </p:sp>
      <p:pic>
        <p:nvPicPr>
          <p:cNvPr id="6" name="Содержимое 5" descr="http://dolinsklib.org.ru/images/novosti57/2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3174" y="1000108"/>
            <a:ext cx="6072230" cy="2862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Владимир Михайлович Борисов - поэт, пишущий стихи для детей. Член Союза писателей России.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Он автор более 200 книг ("Весёлый букварь", "Царь град", "Самая лучшая мама", "Весёлый зоопарк", "Песенка кузнечика"), сценариев для телевизионной передачи "Тысяча и одно слово".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В сотрудничестве с композиторами Владимиром Морозовым, Григорием Гладковым им написаны тексты для песен, мюзикла «Волшебное кольцо», либретто к опере «Тута </a:t>
            </a:r>
            <a:r>
              <a:rPr lang="ru-RU" dirty="0" err="1" smtClean="0">
                <a:solidFill>
                  <a:srgbClr val="000000"/>
                </a:solidFill>
              </a:rPr>
              <a:t>Карлссон</a:t>
            </a:r>
            <a:r>
              <a:rPr lang="ru-RU" dirty="0" smtClean="0">
                <a:solidFill>
                  <a:srgbClr val="000000"/>
                </a:solidFill>
              </a:rPr>
              <a:t>». 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://readik.ru/books/imgbig/348647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49637">
            <a:off x="526158" y="3846333"/>
            <a:ext cx="1285884" cy="1987275"/>
          </a:xfrm>
          <a:prstGeom prst="rect">
            <a:avLst/>
          </a:prstGeom>
          <a:noFill/>
        </p:spPr>
      </p:pic>
      <p:pic>
        <p:nvPicPr>
          <p:cNvPr id="2052" name="Picture 4" descr="borisov1-1 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5815">
            <a:off x="2050776" y="4723270"/>
            <a:ext cx="1285884" cy="1857388"/>
          </a:xfrm>
          <a:prstGeom prst="rect">
            <a:avLst/>
          </a:prstGeom>
          <a:noFill/>
        </p:spPr>
      </p:pic>
      <p:pic>
        <p:nvPicPr>
          <p:cNvPr id="2054" name="Picture 6" descr="borisov4-1 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13424">
            <a:off x="3776105" y="4085699"/>
            <a:ext cx="1285884" cy="1881198"/>
          </a:xfrm>
          <a:prstGeom prst="rect">
            <a:avLst/>
          </a:prstGeom>
          <a:noFill/>
        </p:spPr>
      </p:pic>
      <p:pic>
        <p:nvPicPr>
          <p:cNvPr id="2056" name="Picture 8" descr="borisov1-1 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59825">
            <a:off x="5333049" y="4649456"/>
            <a:ext cx="1285884" cy="1857388"/>
          </a:xfrm>
          <a:prstGeom prst="rect">
            <a:avLst/>
          </a:prstGeom>
          <a:noFill/>
        </p:spPr>
      </p:pic>
      <p:pic>
        <p:nvPicPr>
          <p:cNvPr id="2058" name="Picture 10" descr="borisov1-1 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26885">
            <a:off x="7163339" y="4428227"/>
            <a:ext cx="1347611" cy="19147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857364"/>
            <a:ext cx="8280920" cy="430737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kumimoji="1" lang="ru-RU" altLang="ru-RU" sz="18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1" lang="ru-RU" altLang="ru-RU" sz="1400" dirty="0" smtClean="0">
              <a:solidFill>
                <a:schemeClr val="hlin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5286412" cy="23182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80808"/>
                </a:solidFill>
              </a:rPr>
              <a:t>Родилась 14 октября 1953 года. </a:t>
            </a:r>
          </a:p>
          <a:p>
            <a:r>
              <a:rPr lang="ru-RU" sz="2000" b="1" dirty="0" smtClean="0">
                <a:solidFill>
                  <a:srgbClr val="080808"/>
                </a:solidFill>
              </a:rPr>
              <a:t>Тамара </a:t>
            </a:r>
            <a:r>
              <a:rPr lang="ru-RU" sz="2000" b="1" dirty="0" err="1" smtClean="0">
                <a:solidFill>
                  <a:srgbClr val="080808"/>
                </a:solidFill>
              </a:rPr>
              <a:t>Шамильевна</a:t>
            </a:r>
            <a:r>
              <a:rPr lang="ru-RU" sz="2000" b="1" dirty="0" smtClean="0">
                <a:solidFill>
                  <a:srgbClr val="080808"/>
                </a:solidFill>
              </a:rPr>
              <a:t> Крюкова</a:t>
            </a:r>
            <a:r>
              <a:rPr lang="ru-RU" sz="2000" dirty="0" smtClean="0">
                <a:solidFill>
                  <a:srgbClr val="080808"/>
                </a:solidFill>
              </a:rPr>
              <a:t> — член Союза писателей с 1997 года. Автор 24 романов, фантастических повестей, повестей-сказок, а также многочисленных сборников рассказов, сказок и стихов. Лауреат Международного фестиваля «Счастливые дети»</a:t>
            </a:r>
            <a:endParaRPr lang="ru-RU" dirty="0">
              <a:solidFill>
                <a:srgbClr val="080808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285728"/>
            <a:ext cx="778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Крюкова Тамара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8080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Шамильевна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litdet.ru/u/dd/bio/243/md_foto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928670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Вера\Desktop\Tamara_Kryukova__Rovno_v_polnoch_po_kartonnym_chas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286124"/>
            <a:ext cx="1976438" cy="2928958"/>
          </a:xfrm>
          <a:prstGeom prst="rect">
            <a:avLst/>
          </a:prstGeom>
          <a:noFill/>
        </p:spPr>
      </p:pic>
      <p:pic>
        <p:nvPicPr>
          <p:cNvPr id="2051" name="Picture 3" descr="C:\Users\Вера\Desktop\Tamara_Kryukova__Dom_vverh_dn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857628"/>
            <a:ext cx="2071702" cy="2786082"/>
          </a:xfrm>
          <a:prstGeom prst="rect">
            <a:avLst/>
          </a:prstGeom>
          <a:noFill/>
        </p:spPr>
      </p:pic>
      <p:pic>
        <p:nvPicPr>
          <p:cNvPr id="2052" name="Picture 4" descr="C:\Users\Вера\Desktop\T._Kryukova__Blestyaschaya_kalosha_s_pravoj_nog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357562"/>
            <a:ext cx="2071702" cy="2857520"/>
          </a:xfrm>
          <a:prstGeom prst="rect">
            <a:avLst/>
          </a:prstGeom>
          <a:noFill/>
        </p:spPr>
      </p:pic>
      <p:pic>
        <p:nvPicPr>
          <p:cNvPr id="2055" name="Picture 7" descr="http://j.livelib.ru/boocover/1000465309/l/648a/Tamara_Kryukova__Mag_na_dva_chas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3714752"/>
            <a:ext cx="2119314" cy="29289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err="1" smtClean="0">
                <a:solidFill>
                  <a:srgbClr val="000000"/>
                </a:solidFill>
              </a:rPr>
              <a:t>Интернет-источники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buAutoNum type="arabicParenR"/>
            </a:pPr>
            <a:r>
              <a:rPr lang="en-US" sz="1600" dirty="0" smtClean="0">
                <a:solidFill>
                  <a:srgbClr val="000000"/>
                </a:solidFill>
                <a:hlinkClick r:id="rId2"/>
              </a:rPr>
              <a:t>http://tambovodb.ru/joomla/index.php/10-proekty/899-avtograf-borisov-vladimir-mikhajlovich</a:t>
            </a:r>
            <a:endParaRPr lang="ru-RU" sz="1600" dirty="0" smtClean="0">
              <a:solidFill>
                <a:srgbClr val="000000"/>
              </a:solidFill>
            </a:endParaRPr>
          </a:p>
          <a:p>
            <a:pPr>
              <a:buAutoNum type="arabicParenR"/>
            </a:pPr>
            <a:r>
              <a:rPr lang="en-US" sz="1600" dirty="0" smtClean="0">
                <a:solidFill>
                  <a:srgbClr val="000000"/>
                </a:solidFill>
                <a:hlinkClick r:id="rId3"/>
              </a:rPr>
              <a:t>http://www.fant-asia.ru/</a:t>
            </a:r>
            <a:endParaRPr lang="ru-RU" sz="1600" dirty="0" smtClean="0">
              <a:solidFill>
                <a:srgbClr val="000000"/>
              </a:solidFill>
            </a:endParaRPr>
          </a:p>
          <a:p>
            <a:pPr>
              <a:buAutoNum type="arabicParenR"/>
            </a:pPr>
            <a:r>
              <a:rPr lang="en-US" sz="1600" dirty="0" smtClean="0">
                <a:solidFill>
                  <a:srgbClr val="000000"/>
                </a:solidFill>
                <a:hlinkClick r:id="rId4"/>
              </a:rPr>
              <a:t>http://dolinsklib.org.ru/index.php/122-sovremennye-detskie-pisateli</a:t>
            </a:r>
            <a:endParaRPr lang="ru-RU" sz="1600" dirty="0" smtClean="0">
              <a:solidFill>
                <a:srgbClr val="000000"/>
              </a:solidFill>
            </a:endParaRPr>
          </a:p>
          <a:p>
            <a:pPr>
              <a:buAutoNum type="arabicParenR"/>
            </a:pPr>
            <a:r>
              <a:rPr lang="en-US" sz="1600" dirty="0" smtClean="0">
                <a:solidFill>
                  <a:srgbClr val="000000"/>
                </a:solidFill>
                <a:hlinkClick r:id="rId5"/>
              </a:rPr>
              <a:t>http://kruzhkov.net/</a:t>
            </a:r>
            <a:endParaRPr lang="ru-RU" sz="1600" dirty="0" smtClean="0">
              <a:solidFill>
                <a:srgbClr val="000000"/>
              </a:solidFill>
            </a:endParaRPr>
          </a:p>
          <a:p>
            <a:pPr>
              <a:buAutoNum type="arabicParenR"/>
            </a:pPr>
            <a:r>
              <a:rPr lang="en-US" sz="1600" dirty="0" smtClean="0">
                <a:solidFill>
                  <a:srgbClr val="000000"/>
                </a:solidFill>
                <a:hlinkClick r:id="rId6"/>
              </a:rPr>
              <a:t>http://gorodknig.narod.ru/skaski/abramzeva/10/abramceva_natalya_kornelevna.htm</a:t>
            </a:r>
            <a:endParaRPr lang="ru-RU" sz="16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rgbClr val="000000"/>
              </a:solidFill>
            </a:endParaRPr>
          </a:p>
          <a:p>
            <a:pPr>
              <a:buAutoNum type="arabicParenR"/>
            </a:pP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3745-B274-417D-A8E6-2A098D78BEE5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080808"/>
                </a:solidFill>
              </a:rPr>
              <a:t>Спасибо за внимание!</a:t>
            </a:r>
            <a:endParaRPr lang="ru-RU" sz="5400" b="1" dirty="0">
              <a:solidFill>
                <a:srgbClr val="080808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42844" y="6357958"/>
            <a:ext cx="285752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3745-B274-417D-A8E6-2A098D78BEE5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1">
  <a:themeElements>
    <a:clrScheme name="Другая 34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</TotalTime>
  <Words>312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Литература 1</vt:lpstr>
      <vt:lpstr>Тема Office</vt:lpstr>
      <vt:lpstr>Слайд 1</vt:lpstr>
      <vt:lpstr>Кружков Григорий Михайлович </vt:lpstr>
      <vt:lpstr>Абрамцева Наталья Корнельевна </vt:lpstr>
      <vt:lpstr>  Людмила Григорьевна Уланова </vt:lpstr>
      <vt:lpstr>Владимир Михайлович Борисов  </vt:lpstr>
      <vt:lpstr> </vt:lpstr>
      <vt:lpstr>Интернет-источники</vt:lpstr>
      <vt:lpstr>Слайд 8</vt:lpstr>
    </vt:vector>
  </TitlesOfParts>
  <Company>Личный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Николаевич Носов</dc:title>
  <dc:creator>Дом</dc:creator>
  <dc:description>http://aida.ucoz.ru</dc:description>
  <cp:lastModifiedBy>Admin</cp:lastModifiedBy>
  <cp:revision>90</cp:revision>
  <dcterms:created xsi:type="dcterms:W3CDTF">2010-01-31T15:04:50Z</dcterms:created>
  <dcterms:modified xsi:type="dcterms:W3CDTF">2016-10-25T16:40:40Z</dcterms:modified>
  <cp:category>шаблоны к 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1223604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