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ms-office.drawingml.diagramDrawing+xml" PartName="/ppt/diagrams/drawing2.xml"/>
  <Override ContentType="application/vnd.openxmlformats-officedocument.drawingml.diagramStyle+xml" PartName="/ppt/diagrams/quickStyle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2.xml"/>
  <Default ContentType="image/gif" Extension="gif"/>
  <Override ContentType="application/vnd.openxmlformats-officedocument.drawingml.diagramLayout+xml" PartName="/ppt/diagrams/layout3.xml"/>
  <Override ContentType="application/vnd.openxmlformats-officedocument.drawingml.diagramData+xml" PartName="/ppt/diagrams/data4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drawingml.diagramColors+xml" PartName="/ppt/diagrams/colors2.xml"/>
  <Override ContentType="application/vnd.ms-office.drawingml.diagramDrawing+xml" PartName="/ppt/diagrams/drawing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ms-office.drawingml.diagramDrawing+xml" PartName="/ppt/diagrams/drawing1.xml"/>
  <Override ContentType="application/vnd.openxmlformats-officedocument.drawingml.diagramStyle+xml" PartName="/ppt/diagrams/quickStyle3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drawingml.diagramLayout+xml" PartName="/ppt/diagrams/layout4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0" r:id="rId4"/>
    <p:sldId id="263" r:id="rId5"/>
    <p:sldId id="297" r:id="rId6"/>
    <p:sldId id="283" r:id="rId7"/>
    <p:sldId id="261" r:id="rId8"/>
    <p:sldId id="286" r:id="rId9"/>
    <p:sldId id="282" r:id="rId10"/>
    <p:sldId id="295" r:id="rId11"/>
    <p:sldId id="294" r:id="rId12"/>
    <p:sldId id="276" r:id="rId13"/>
    <p:sldId id="289" r:id="rId14"/>
    <p:sldId id="288" r:id="rId15"/>
    <p:sldId id="299" r:id="rId16"/>
    <p:sldId id="285" r:id="rId17"/>
    <p:sldId id="291" r:id="rId18"/>
    <p:sldId id="300" r:id="rId19"/>
    <p:sldId id="290" r:id="rId20"/>
    <p:sldId id="293" r:id="rId21"/>
    <p:sldId id="298" r:id="rId22"/>
    <p:sldId id="272" r:id="rId23"/>
    <p:sldId id="269" r:id="rId24"/>
    <p:sldId id="271" r:id="rId25"/>
    <p:sldId id="268" r:id="rId26"/>
    <p:sldId id="273" r:id="rId27"/>
    <p:sldId id="303" r:id="rId28"/>
    <p:sldId id="302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BAF79-54C8-4C44-85A4-B729718E09DB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7D25B3-3C46-490F-91BD-3682796E62BC}">
      <dgm:prSet phldrT="[Текст]" custT="1"/>
      <dgm:spPr/>
      <dgm:t>
        <a:bodyPr/>
        <a:lstStyle/>
        <a:p>
          <a:r>
            <a:rPr lang="en-US" sz="4800" b="1" dirty="0" smtClean="0">
              <a:solidFill>
                <a:srgbClr val="C00000"/>
              </a:solidFill>
            </a:rPr>
            <a:t>The UK</a:t>
          </a:r>
          <a:endParaRPr lang="ru-RU" sz="4800" b="1" dirty="0">
            <a:solidFill>
              <a:srgbClr val="C00000"/>
            </a:solidFill>
          </a:endParaRPr>
        </a:p>
      </dgm:t>
    </dgm:pt>
    <dgm:pt modelId="{4AE7C249-0F21-4C00-9939-356A6E8DDE81}" type="parTrans" cxnId="{FEE4C78A-3FEF-450E-8AEB-47B9766E1375}">
      <dgm:prSet/>
      <dgm:spPr/>
      <dgm:t>
        <a:bodyPr/>
        <a:lstStyle/>
        <a:p>
          <a:endParaRPr lang="ru-RU"/>
        </a:p>
      </dgm:t>
    </dgm:pt>
    <dgm:pt modelId="{5874A040-729A-48E4-ABFA-FA9366225663}" type="sibTrans" cxnId="{FEE4C78A-3FEF-450E-8AEB-47B9766E1375}">
      <dgm:prSet/>
      <dgm:spPr/>
      <dgm:t>
        <a:bodyPr/>
        <a:lstStyle/>
        <a:p>
          <a:endParaRPr lang="ru-RU"/>
        </a:p>
      </dgm:t>
    </dgm:pt>
    <dgm:pt modelId="{52D50D67-CD7E-4AA4-A161-7131C844DA7F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England</a:t>
          </a:r>
          <a:endParaRPr lang="ru-RU" b="1" dirty="0">
            <a:solidFill>
              <a:srgbClr val="FFFF00"/>
            </a:solidFill>
          </a:endParaRPr>
        </a:p>
      </dgm:t>
    </dgm:pt>
    <dgm:pt modelId="{4C314E90-236B-4704-AD43-4B7681D1FFE2}" type="parTrans" cxnId="{A525C42F-A821-4955-A27D-72026A3DC60A}">
      <dgm:prSet/>
      <dgm:spPr/>
      <dgm:t>
        <a:bodyPr/>
        <a:lstStyle/>
        <a:p>
          <a:endParaRPr lang="ru-RU"/>
        </a:p>
      </dgm:t>
    </dgm:pt>
    <dgm:pt modelId="{9D3DB0CE-0851-46ED-AFB9-881E0F8BD33D}" type="sibTrans" cxnId="{A525C42F-A821-4955-A27D-72026A3DC60A}">
      <dgm:prSet/>
      <dgm:spPr/>
      <dgm:t>
        <a:bodyPr/>
        <a:lstStyle/>
        <a:p>
          <a:endParaRPr lang="ru-RU"/>
        </a:p>
      </dgm:t>
    </dgm:pt>
    <dgm:pt modelId="{7008D75C-4B38-4E87-8EC0-FADE41B1AA1E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Scotland</a:t>
          </a:r>
          <a:endParaRPr lang="ru-RU" b="1" dirty="0">
            <a:solidFill>
              <a:srgbClr val="FFFF00"/>
            </a:solidFill>
          </a:endParaRPr>
        </a:p>
      </dgm:t>
    </dgm:pt>
    <dgm:pt modelId="{C9E8C767-ADED-4235-B0C5-7618AB5584C7}" type="parTrans" cxnId="{AAE4F7B6-76EB-458E-8B01-C6F9D8F57C82}">
      <dgm:prSet/>
      <dgm:spPr/>
      <dgm:t>
        <a:bodyPr/>
        <a:lstStyle/>
        <a:p>
          <a:endParaRPr lang="ru-RU"/>
        </a:p>
      </dgm:t>
    </dgm:pt>
    <dgm:pt modelId="{3207BF1D-2860-4C19-817D-A58D49C8FFEE}" type="sibTrans" cxnId="{AAE4F7B6-76EB-458E-8B01-C6F9D8F57C82}">
      <dgm:prSet/>
      <dgm:spPr/>
      <dgm:t>
        <a:bodyPr/>
        <a:lstStyle/>
        <a:p>
          <a:endParaRPr lang="ru-RU"/>
        </a:p>
      </dgm:t>
    </dgm:pt>
    <dgm:pt modelId="{6CA3100A-6A77-47A0-A5F3-5760E6A4DDD3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Wales</a:t>
          </a:r>
          <a:endParaRPr lang="ru-RU" b="1" dirty="0">
            <a:solidFill>
              <a:srgbClr val="FFFF00"/>
            </a:solidFill>
          </a:endParaRPr>
        </a:p>
      </dgm:t>
    </dgm:pt>
    <dgm:pt modelId="{5FF1C434-B8C8-4BE6-A850-1B662F4750DC}" type="parTrans" cxnId="{A9D6BCB3-2AE7-45F9-88A2-6A9F9CFF0850}">
      <dgm:prSet/>
      <dgm:spPr/>
      <dgm:t>
        <a:bodyPr/>
        <a:lstStyle/>
        <a:p>
          <a:endParaRPr lang="ru-RU"/>
        </a:p>
      </dgm:t>
    </dgm:pt>
    <dgm:pt modelId="{83AA25C8-C42C-430B-8E67-E935CC875A8C}" type="sibTrans" cxnId="{A9D6BCB3-2AE7-45F9-88A2-6A9F9CFF0850}">
      <dgm:prSet/>
      <dgm:spPr/>
      <dgm:t>
        <a:bodyPr/>
        <a:lstStyle/>
        <a:p>
          <a:endParaRPr lang="ru-RU"/>
        </a:p>
      </dgm:t>
    </dgm:pt>
    <dgm:pt modelId="{FE0ADCFE-6413-481E-BA0C-0E2A32A2AD87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Northern Ireland</a:t>
          </a:r>
          <a:endParaRPr lang="ru-RU" b="1" dirty="0">
            <a:solidFill>
              <a:srgbClr val="FFFF00"/>
            </a:solidFill>
          </a:endParaRPr>
        </a:p>
      </dgm:t>
    </dgm:pt>
    <dgm:pt modelId="{78CB37CE-C891-4D42-9B43-8DDE25089435}" type="parTrans" cxnId="{E03750B7-7A42-4C06-9CD3-DB9774C4213F}">
      <dgm:prSet/>
      <dgm:spPr/>
      <dgm:t>
        <a:bodyPr/>
        <a:lstStyle/>
        <a:p>
          <a:endParaRPr lang="ru-RU"/>
        </a:p>
      </dgm:t>
    </dgm:pt>
    <dgm:pt modelId="{243BE742-EE2C-4782-8A50-F2B7AB85F6EA}" type="sibTrans" cxnId="{E03750B7-7A42-4C06-9CD3-DB9774C4213F}">
      <dgm:prSet/>
      <dgm:spPr/>
      <dgm:t>
        <a:bodyPr/>
        <a:lstStyle/>
        <a:p>
          <a:endParaRPr lang="ru-RU"/>
        </a:p>
      </dgm:t>
    </dgm:pt>
    <dgm:pt modelId="{B87F5353-D3A8-4641-B3BF-14E1BBE21C97}" type="pres">
      <dgm:prSet presAssocID="{37FBAF79-54C8-4C44-85A4-B729718E09D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E04163-CF01-4885-9EAE-8415FB7DAD20}" type="pres">
      <dgm:prSet presAssocID="{37FBAF79-54C8-4C44-85A4-B729718E09DB}" presName="matrix" presStyleCnt="0"/>
      <dgm:spPr/>
    </dgm:pt>
    <dgm:pt modelId="{D1368359-E9D2-4304-BFFF-E19290124F04}" type="pres">
      <dgm:prSet presAssocID="{37FBAF79-54C8-4C44-85A4-B729718E09DB}" presName="tile1" presStyleLbl="node1" presStyleIdx="0" presStyleCnt="4" custScaleX="105634" custLinFactNeighborX="-4046" custLinFactNeighborY="-45459"/>
      <dgm:spPr/>
      <dgm:t>
        <a:bodyPr/>
        <a:lstStyle/>
        <a:p>
          <a:endParaRPr lang="ru-RU"/>
        </a:p>
      </dgm:t>
    </dgm:pt>
    <dgm:pt modelId="{FD48F31B-3F78-476A-AE59-739B160C8224}" type="pres">
      <dgm:prSet presAssocID="{37FBAF79-54C8-4C44-85A4-B729718E09D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83666-D216-4859-9DAA-812DB2F5B5B2}" type="pres">
      <dgm:prSet presAssocID="{37FBAF79-54C8-4C44-85A4-B729718E09DB}" presName="tile2" presStyleLbl="node1" presStyleIdx="1" presStyleCnt="4" custLinFactNeighborX="1736" custLinFactNeighborY="-1263"/>
      <dgm:spPr/>
      <dgm:t>
        <a:bodyPr/>
        <a:lstStyle/>
        <a:p>
          <a:endParaRPr lang="ru-RU"/>
        </a:p>
      </dgm:t>
    </dgm:pt>
    <dgm:pt modelId="{0EB82BDA-6A55-44D7-A5AE-7263D907B543}" type="pres">
      <dgm:prSet presAssocID="{37FBAF79-54C8-4C44-85A4-B729718E09D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73939-61D7-4E6D-9A9A-07BE924D3228}" type="pres">
      <dgm:prSet presAssocID="{37FBAF79-54C8-4C44-85A4-B729718E09DB}" presName="tile3" presStyleLbl="node1" presStyleIdx="2" presStyleCnt="4" custScaleX="102817"/>
      <dgm:spPr/>
      <dgm:t>
        <a:bodyPr/>
        <a:lstStyle/>
        <a:p>
          <a:endParaRPr lang="ru-RU"/>
        </a:p>
      </dgm:t>
    </dgm:pt>
    <dgm:pt modelId="{69E26D2F-B0AA-4ABB-863F-B74B28090137}" type="pres">
      <dgm:prSet presAssocID="{37FBAF79-54C8-4C44-85A4-B729718E09D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5E002-9AB9-4B75-A6AE-74219B44DD50}" type="pres">
      <dgm:prSet presAssocID="{37FBAF79-54C8-4C44-85A4-B729718E09DB}" presName="tile4" presStyleLbl="node1" presStyleIdx="3" presStyleCnt="4"/>
      <dgm:spPr/>
      <dgm:t>
        <a:bodyPr/>
        <a:lstStyle/>
        <a:p>
          <a:endParaRPr lang="ru-RU"/>
        </a:p>
      </dgm:t>
    </dgm:pt>
    <dgm:pt modelId="{F00C0CE8-88AE-4D6C-B971-463DCF9FF519}" type="pres">
      <dgm:prSet presAssocID="{37FBAF79-54C8-4C44-85A4-B729718E09D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80257-0825-4F1F-B1CF-A805CCDBB145}" type="pres">
      <dgm:prSet presAssocID="{37FBAF79-54C8-4C44-85A4-B729718E09D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1A62F-9E6B-415E-A599-19F1C72DFF49}" type="presOf" srcId="{52D50D67-CD7E-4AA4-A161-7131C844DA7F}" destId="{D1368359-E9D2-4304-BFFF-E19290124F04}" srcOrd="0" destOrd="0" presId="urn:microsoft.com/office/officeart/2005/8/layout/matrix1"/>
    <dgm:cxn modelId="{BDD42639-AB9B-4BE6-A28C-3BEF69F26B3B}" type="presOf" srcId="{FE0ADCFE-6413-481E-BA0C-0E2A32A2AD87}" destId="{2745E002-9AB9-4B75-A6AE-74219B44DD50}" srcOrd="0" destOrd="0" presId="urn:microsoft.com/office/officeart/2005/8/layout/matrix1"/>
    <dgm:cxn modelId="{536FF67A-5E14-47B1-8471-03471503926D}" type="presOf" srcId="{37FBAF79-54C8-4C44-85A4-B729718E09DB}" destId="{B87F5353-D3A8-4641-B3BF-14E1BBE21C97}" srcOrd="0" destOrd="0" presId="urn:microsoft.com/office/officeart/2005/8/layout/matrix1"/>
    <dgm:cxn modelId="{1C382961-CE8D-40B3-BE81-71FE232E322B}" type="presOf" srcId="{FE0ADCFE-6413-481E-BA0C-0E2A32A2AD87}" destId="{F00C0CE8-88AE-4D6C-B971-463DCF9FF519}" srcOrd="1" destOrd="0" presId="urn:microsoft.com/office/officeart/2005/8/layout/matrix1"/>
    <dgm:cxn modelId="{FEE4C78A-3FEF-450E-8AEB-47B9766E1375}" srcId="{37FBAF79-54C8-4C44-85A4-B729718E09DB}" destId="{977D25B3-3C46-490F-91BD-3682796E62BC}" srcOrd="0" destOrd="0" parTransId="{4AE7C249-0F21-4C00-9939-356A6E8DDE81}" sibTransId="{5874A040-729A-48E4-ABFA-FA9366225663}"/>
    <dgm:cxn modelId="{A9D6BCB3-2AE7-45F9-88A2-6A9F9CFF0850}" srcId="{977D25B3-3C46-490F-91BD-3682796E62BC}" destId="{6CA3100A-6A77-47A0-A5F3-5760E6A4DDD3}" srcOrd="2" destOrd="0" parTransId="{5FF1C434-B8C8-4BE6-A850-1B662F4750DC}" sibTransId="{83AA25C8-C42C-430B-8E67-E935CC875A8C}"/>
    <dgm:cxn modelId="{DA0776C2-E912-497C-911F-864FEF648C03}" type="presOf" srcId="{977D25B3-3C46-490F-91BD-3682796E62BC}" destId="{E5680257-0825-4F1F-B1CF-A805CCDBB145}" srcOrd="0" destOrd="0" presId="urn:microsoft.com/office/officeart/2005/8/layout/matrix1"/>
    <dgm:cxn modelId="{AFCBA281-E4ED-47E9-A8C4-163CCF8D6EF1}" type="presOf" srcId="{52D50D67-CD7E-4AA4-A161-7131C844DA7F}" destId="{FD48F31B-3F78-476A-AE59-739B160C8224}" srcOrd="1" destOrd="0" presId="urn:microsoft.com/office/officeart/2005/8/layout/matrix1"/>
    <dgm:cxn modelId="{CFA5DDD7-6BE4-4F67-9327-5B3F21AE486E}" type="presOf" srcId="{7008D75C-4B38-4E87-8EC0-FADE41B1AA1E}" destId="{0EB82BDA-6A55-44D7-A5AE-7263D907B543}" srcOrd="1" destOrd="0" presId="urn:microsoft.com/office/officeart/2005/8/layout/matrix1"/>
    <dgm:cxn modelId="{92E85916-0D4B-4EAA-BE3B-FDD768C0744F}" type="presOf" srcId="{6CA3100A-6A77-47A0-A5F3-5760E6A4DDD3}" destId="{B7473939-61D7-4E6D-9A9A-07BE924D3228}" srcOrd="0" destOrd="0" presId="urn:microsoft.com/office/officeart/2005/8/layout/matrix1"/>
    <dgm:cxn modelId="{A525C42F-A821-4955-A27D-72026A3DC60A}" srcId="{977D25B3-3C46-490F-91BD-3682796E62BC}" destId="{52D50D67-CD7E-4AA4-A161-7131C844DA7F}" srcOrd="0" destOrd="0" parTransId="{4C314E90-236B-4704-AD43-4B7681D1FFE2}" sibTransId="{9D3DB0CE-0851-46ED-AFB9-881E0F8BD33D}"/>
    <dgm:cxn modelId="{60E57B0B-0C51-4359-ABB5-665F170A4F76}" type="presOf" srcId="{6CA3100A-6A77-47A0-A5F3-5760E6A4DDD3}" destId="{69E26D2F-B0AA-4ABB-863F-B74B28090137}" srcOrd="1" destOrd="0" presId="urn:microsoft.com/office/officeart/2005/8/layout/matrix1"/>
    <dgm:cxn modelId="{E03750B7-7A42-4C06-9CD3-DB9774C4213F}" srcId="{977D25B3-3C46-490F-91BD-3682796E62BC}" destId="{FE0ADCFE-6413-481E-BA0C-0E2A32A2AD87}" srcOrd="3" destOrd="0" parTransId="{78CB37CE-C891-4D42-9B43-8DDE25089435}" sibTransId="{243BE742-EE2C-4782-8A50-F2B7AB85F6EA}"/>
    <dgm:cxn modelId="{0E2AA6EE-B55A-4D5A-AA36-B9490D537B75}" type="presOf" srcId="{7008D75C-4B38-4E87-8EC0-FADE41B1AA1E}" destId="{42483666-D216-4859-9DAA-812DB2F5B5B2}" srcOrd="0" destOrd="0" presId="urn:microsoft.com/office/officeart/2005/8/layout/matrix1"/>
    <dgm:cxn modelId="{AAE4F7B6-76EB-458E-8B01-C6F9D8F57C82}" srcId="{977D25B3-3C46-490F-91BD-3682796E62BC}" destId="{7008D75C-4B38-4E87-8EC0-FADE41B1AA1E}" srcOrd="1" destOrd="0" parTransId="{C9E8C767-ADED-4235-B0C5-7618AB5584C7}" sibTransId="{3207BF1D-2860-4C19-817D-A58D49C8FFEE}"/>
    <dgm:cxn modelId="{C1FE1B3F-333E-48C9-BFC0-5C77F40356EF}" type="presParOf" srcId="{B87F5353-D3A8-4641-B3BF-14E1BBE21C97}" destId="{1BE04163-CF01-4885-9EAE-8415FB7DAD20}" srcOrd="0" destOrd="0" presId="urn:microsoft.com/office/officeart/2005/8/layout/matrix1"/>
    <dgm:cxn modelId="{F188FC1B-7315-4F72-B587-592F25B10F0D}" type="presParOf" srcId="{1BE04163-CF01-4885-9EAE-8415FB7DAD20}" destId="{D1368359-E9D2-4304-BFFF-E19290124F04}" srcOrd="0" destOrd="0" presId="urn:microsoft.com/office/officeart/2005/8/layout/matrix1"/>
    <dgm:cxn modelId="{21908460-446E-481A-8626-C03860E1E4B3}" type="presParOf" srcId="{1BE04163-CF01-4885-9EAE-8415FB7DAD20}" destId="{FD48F31B-3F78-476A-AE59-739B160C8224}" srcOrd="1" destOrd="0" presId="urn:microsoft.com/office/officeart/2005/8/layout/matrix1"/>
    <dgm:cxn modelId="{E6AAABE9-0E57-41C6-88B3-21731C4BAEA0}" type="presParOf" srcId="{1BE04163-CF01-4885-9EAE-8415FB7DAD20}" destId="{42483666-D216-4859-9DAA-812DB2F5B5B2}" srcOrd="2" destOrd="0" presId="urn:microsoft.com/office/officeart/2005/8/layout/matrix1"/>
    <dgm:cxn modelId="{804E170D-B4BE-4544-99C9-BD326B29C133}" type="presParOf" srcId="{1BE04163-CF01-4885-9EAE-8415FB7DAD20}" destId="{0EB82BDA-6A55-44D7-A5AE-7263D907B543}" srcOrd="3" destOrd="0" presId="urn:microsoft.com/office/officeart/2005/8/layout/matrix1"/>
    <dgm:cxn modelId="{6AAB074F-913D-4E5C-BBC9-F1BA68E24712}" type="presParOf" srcId="{1BE04163-CF01-4885-9EAE-8415FB7DAD20}" destId="{B7473939-61D7-4E6D-9A9A-07BE924D3228}" srcOrd="4" destOrd="0" presId="urn:microsoft.com/office/officeart/2005/8/layout/matrix1"/>
    <dgm:cxn modelId="{567540C2-0236-4B6E-97A8-1B23FA9201E1}" type="presParOf" srcId="{1BE04163-CF01-4885-9EAE-8415FB7DAD20}" destId="{69E26D2F-B0AA-4ABB-863F-B74B28090137}" srcOrd="5" destOrd="0" presId="urn:microsoft.com/office/officeart/2005/8/layout/matrix1"/>
    <dgm:cxn modelId="{28864A1F-F086-47DF-B049-F625B7BD525E}" type="presParOf" srcId="{1BE04163-CF01-4885-9EAE-8415FB7DAD20}" destId="{2745E002-9AB9-4B75-A6AE-74219B44DD50}" srcOrd="6" destOrd="0" presId="urn:microsoft.com/office/officeart/2005/8/layout/matrix1"/>
    <dgm:cxn modelId="{548DCF26-2F39-4243-87C8-CD2147205100}" type="presParOf" srcId="{1BE04163-CF01-4885-9EAE-8415FB7DAD20}" destId="{F00C0CE8-88AE-4D6C-B971-463DCF9FF519}" srcOrd="7" destOrd="0" presId="urn:microsoft.com/office/officeart/2005/8/layout/matrix1"/>
    <dgm:cxn modelId="{65EBBC2A-DD8E-4DFE-9611-9BBBB8A114AB}" type="presParOf" srcId="{B87F5353-D3A8-4641-B3BF-14E1BBE21C97}" destId="{E5680257-0825-4F1F-B1CF-A805CCDBB14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884B6-6373-4E07-9D7A-00AD9E31E47B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889D07-7E63-4963-9561-65900182E123}">
      <dgm:prSet phldrT="[Текст]" phldr="1"/>
      <dgm:spPr/>
      <dgm:t>
        <a:bodyPr/>
        <a:lstStyle/>
        <a:p>
          <a:endParaRPr lang="ru-RU" dirty="0"/>
        </a:p>
      </dgm:t>
    </dgm:pt>
    <dgm:pt modelId="{78D7AC97-E821-49A2-9A8A-A197E2399B81}" type="parTrans" cxnId="{88D887BA-8D5E-4F41-B0B2-9A0C345FFFE0}">
      <dgm:prSet/>
      <dgm:spPr/>
      <dgm:t>
        <a:bodyPr/>
        <a:lstStyle/>
        <a:p>
          <a:endParaRPr lang="ru-RU"/>
        </a:p>
      </dgm:t>
    </dgm:pt>
    <dgm:pt modelId="{AE947077-62D7-440A-AB38-34430E108594}" type="sibTrans" cxnId="{88D887BA-8D5E-4F41-B0B2-9A0C345FFFE0}">
      <dgm:prSet/>
      <dgm:spPr/>
      <dgm:t>
        <a:bodyPr/>
        <a:lstStyle/>
        <a:p>
          <a:endParaRPr lang="ru-RU"/>
        </a:p>
      </dgm:t>
    </dgm:pt>
    <dgm:pt modelId="{6B062CCA-01F1-4FB0-AD56-C3C7F0926483}">
      <dgm:prSet phldrT="[Текст]" custT="1"/>
      <dgm:spPr/>
      <dgm:t>
        <a:bodyPr/>
        <a:lstStyle/>
        <a:p>
          <a:endParaRPr lang="ru-RU" sz="3200" dirty="0"/>
        </a:p>
      </dgm:t>
    </dgm:pt>
    <dgm:pt modelId="{8F61D510-F260-48BC-AF2B-DF9244D1E01C}" type="parTrans" cxnId="{9EA610CB-6758-4585-81E4-7B72F78270A9}">
      <dgm:prSet/>
      <dgm:spPr/>
      <dgm:t>
        <a:bodyPr/>
        <a:lstStyle/>
        <a:p>
          <a:endParaRPr lang="ru-RU"/>
        </a:p>
      </dgm:t>
    </dgm:pt>
    <dgm:pt modelId="{1176F8D1-55FA-4B8B-9459-2AB2783BDA9E}" type="sibTrans" cxnId="{9EA610CB-6758-4585-81E4-7B72F78270A9}">
      <dgm:prSet/>
      <dgm:spPr/>
      <dgm:t>
        <a:bodyPr/>
        <a:lstStyle/>
        <a:p>
          <a:endParaRPr lang="ru-RU"/>
        </a:p>
      </dgm:t>
    </dgm:pt>
    <dgm:pt modelId="{E98CA937-EC72-4371-A677-9E7A9938B80A}">
      <dgm:prSet phldrT="[Текст]" phldr="1"/>
      <dgm:spPr/>
      <dgm:t>
        <a:bodyPr/>
        <a:lstStyle/>
        <a:p>
          <a:endParaRPr lang="ru-RU" dirty="0"/>
        </a:p>
      </dgm:t>
    </dgm:pt>
    <dgm:pt modelId="{941D36EA-555B-4B35-8AAA-410A20808563}" type="parTrans" cxnId="{2B012F48-BD66-47DD-A7DD-C93EAB0A4970}">
      <dgm:prSet/>
      <dgm:spPr/>
      <dgm:t>
        <a:bodyPr/>
        <a:lstStyle/>
        <a:p>
          <a:endParaRPr lang="ru-RU"/>
        </a:p>
      </dgm:t>
    </dgm:pt>
    <dgm:pt modelId="{42C9E35B-E04A-4251-87AE-2B8BAD53B57D}" type="sibTrans" cxnId="{2B012F48-BD66-47DD-A7DD-C93EAB0A4970}">
      <dgm:prSet/>
      <dgm:spPr/>
      <dgm:t>
        <a:bodyPr/>
        <a:lstStyle/>
        <a:p>
          <a:endParaRPr lang="ru-RU"/>
        </a:p>
      </dgm:t>
    </dgm:pt>
    <dgm:pt modelId="{A39DEE43-51B7-4E33-834D-7C1454FBB4CE}">
      <dgm:prSet phldrT="[Текст]" phldr="1"/>
      <dgm:spPr/>
      <dgm:t>
        <a:bodyPr/>
        <a:lstStyle/>
        <a:p>
          <a:endParaRPr lang="ru-RU" dirty="0"/>
        </a:p>
      </dgm:t>
    </dgm:pt>
    <dgm:pt modelId="{7C100189-A0B7-4729-88AC-6E67F1FFC7D5}" type="parTrans" cxnId="{ED321AC0-9953-49D2-AA25-DD62312F9A3B}">
      <dgm:prSet/>
      <dgm:spPr/>
      <dgm:t>
        <a:bodyPr/>
        <a:lstStyle/>
        <a:p>
          <a:endParaRPr lang="ru-RU"/>
        </a:p>
      </dgm:t>
    </dgm:pt>
    <dgm:pt modelId="{199D67F7-260E-4750-BBB7-44BFF98C36E8}" type="sibTrans" cxnId="{ED321AC0-9953-49D2-AA25-DD62312F9A3B}">
      <dgm:prSet/>
      <dgm:spPr/>
      <dgm:t>
        <a:bodyPr/>
        <a:lstStyle/>
        <a:p>
          <a:endParaRPr lang="ru-RU"/>
        </a:p>
      </dgm:t>
    </dgm:pt>
    <dgm:pt modelId="{E0708CAA-69ED-472E-B5C3-A0FCCE847ED1}">
      <dgm:prSet phldrT="[Текст]" phldr="1"/>
      <dgm:spPr/>
      <dgm:t>
        <a:bodyPr/>
        <a:lstStyle/>
        <a:p>
          <a:endParaRPr lang="ru-RU" dirty="0"/>
        </a:p>
      </dgm:t>
    </dgm:pt>
    <dgm:pt modelId="{3813554A-D524-4E5F-8DFD-2EC02126899E}" type="parTrans" cxnId="{CB187D5F-678C-4884-87F7-C1781529229C}">
      <dgm:prSet/>
      <dgm:spPr/>
      <dgm:t>
        <a:bodyPr/>
        <a:lstStyle/>
        <a:p>
          <a:endParaRPr lang="ru-RU"/>
        </a:p>
      </dgm:t>
    </dgm:pt>
    <dgm:pt modelId="{75E74862-C6E6-4E93-A9F1-88EB5E105B54}" type="sibTrans" cxnId="{CB187D5F-678C-4884-87F7-C1781529229C}">
      <dgm:prSet/>
      <dgm:spPr/>
      <dgm:t>
        <a:bodyPr/>
        <a:lstStyle/>
        <a:p>
          <a:endParaRPr lang="ru-RU"/>
        </a:p>
      </dgm:t>
    </dgm:pt>
    <dgm:pt modelId="{A6B24939-95CE-4E8D-B41E-7B3BFFD9CD44}" type="pres">
      <dgm:prSet presAssocID="{C52884B6-6373-4E07-9D7A-00AD9E31E47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C1111-B2D8-45DC-B499-5E6F3E9C5ED1}" type="pres">
      <dgm:prSet presAssocID="{C52884B6-6373-4E07-9D7A-00AD9E31E47B}" presName="matrix" presStyleCnt="0"/>
      <dgm:spPr/>
    </dgm:pt>
    <dgm:pt modelId="{8461B26F-3C8F-49D6-9F65-575F77E4667D}" type="pres">
      <dgm:prSet presAssocID="{C52884B6-6373-4E07-9D7A-00AD9E31E47B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C19C67BC-53DB-46C6-A93A-B067EA1283C4}" type="pres">
      <dgm:prSet presAssocID="{C52884B6-6373-4E07-9D7A-00AD9E31E47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AC425-6F8B-4DCC-8991-57C922B8CA2F}" type="pres">
      <dgm:prSet presAssocID="{C52884B6-6373-4E07-9D7A-00AD9E31E47B}" presName="tile2" presStyleLbl="node1" presStyleIdx="1" presStyleCnt="4"/>
      <dgm:spPr/>
      <dgm:t>
        <a:bodyPr/>
        <a:lstStyle/>
        <a:p>
          <a:endParaRPr lang="ru-RU"/>
        </a:p>
      </dgm:t>
    </dgm:pt>
    <dgm:pt modelId="{71822FF2-37B8-49F7-BAE4-8EA8B2F90623}" type="pres">
      <dgm:prSet presAssocID="{C52884B6-6373-4E07-9D7A-00AD9E31E47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5BA15-3A36-4575-93A7-E7BC23AF838A}" type="pres">
      <dgm:prSet presAssocID="{C52884B6-6373-4E07-9D7A-00AD9E31E47B}" presName="tile3" presStyleLbl="node1" presStyleIdx="2" presStyleCnt="4"/>
      <dgm:spPr/>
      <dgm:t>
        <a:bodyPr/>
        <a:lstStyle/>
        <a:p>
          <a:endParaRPr lang="ru-RU"/>
        </a:p>
      </dgm:t>
    </dgm:pt>
    <dgm:pt modelId="{9DADBB66-252F-4149-898A-3DFC79756233}" type="pres">
      <dgm:prSet presAssocID="{C52884B6-6373-4E07-9D7A-00AD9E31E47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C81EF-22C5-4C83-9259-4AADB5F16EB0}" type="pres">
      <dgm:prSet presAssocID="{C52884B6-6373-4E07-9D7A-00AD9E31E47B}" presName="tile4" presStyleLbl="node1" presStyleIdx="3" presStyleCnt="4"/>
      <dgm:spPr/>
      <dgm:t>
        <a:bodyPr/>
        <a:lstStyle/>
        <a:p>
          <a:endParaRPr lang="ru-RU"/>
        </a:p>
      </dgm:t>
    </dgm:pt>
    <dgm:pt modelId="{46E48E1A-D84E-44F7-BFE4-9948BAAB8B58}" type="pres">
      <dgm:prSet presAssocID="{C52884B6-6373-4E07-9D7A-00AD9E31E47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DC340-3F44-410B-A11C-33C5FBE0CF35}" type="pres">
      <dgm:prSet presAssocID="{C52884B6-6373-4E07-9D7A-00AD9E31E47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44F58-0941-4DE2-B239-A642D79C271C}" type="presOf" srcId="{C52884B6-6373-4E07-9D7A-00AD9E31E47B}" destId="{A6B24939-95CE-4E8D-B41E-7B3BFFD9CD44}" srcOrd="0" destOrd="0" presId="urn:microsoft.com/office/officeart/2005/8/layout/matrix1"/>
    <dgm:cxn modelId="{5409AA40-A5A7-4588-AD1E-FD777FB8E1FF}" type="presOf" srcId="{E0708CAA-69ED-472E-B5C3-A0FCCE847ED1}" destId="{219C81EF-22C5-4C83-9259-4AADB5F16EB0}" srcOrd="0" destOrd="0" presId="urn:microsoft.com/office/officeart/2005/8/layout/matrix1"/>
    <dgm:cxn modelId="{2B012F48-BD66-47DD-A7DD-C93EAB0A4970}" srcId="{67889D07-7E63-4963-9561-65900182E123}" destId="{E98CA937-EC72-4371-A677-9E7A9938B80A}" srcOrd="1" destOrd="0" parTransId="{941D36EA-555B-4B35-8AAA-410A20808563}" sibTransId="{42C9E35B-E04A-4251-87AE-2B8BAD53B57D}"/>
    <dgm:cxn modelId="{CB187D5F-678C-4884-87F7-C1781529229C}" srcId="{67889D07-7E63-4963-9561-65900182E123}" destId="{E0708CAA-69ED-472E-B5C3-A0FCCE847ED1}" srcOrd="3" destOrd="0" parTransId="{3813554A-D524-4E5F-8DFD-2EC02126899E}" sibTransId="{75E74862-C6E6-4E93-A9F1-88EB5E105B54}"/>
    <dgm:cxn modelId="{2B655BC0-BD4D-486E-93D7-AF68155D4538}" type="presOf" srcId="{E98CA937-EC72-4371-A677-9E7A9938B80A}" destId="{71822FF2-37B8-49F7-BAE4-8EA8B2F90623}" srcOrd="1" destOrd="0" presId="urn:microsoft.com/office/officeart/2005/8/layout/matrix1"/>
    <dgm:cxn modelId="{AC6ED1B9-39CA-4263-98AE-948AC8AD6E21}" type="presOf" srcId="{E98CA937-EC72-4371-A677-9E7A9938B80A}" destId="{C23AC425-6F8B-4DCC-8991-57C922B8CA2F}" srcOrd="0" destOrd="0" presId="urn:microsoft.com/office/officeart/2005/8/layout/matrix1"/>
    <dgm:cxn modelId="{9EA610CB-6758-4585-81E4-7B72F78270A9}" srcId="{67889D07-7E63-4963-9561-65900182E123}" destId="{6B062CCA-01F1-4FB0-AD56-C3C7F0926483}" srcOrd="0" destOrd="0" parTransId="{8F61D510-F260-48BC-AF2B-DF9244D1E01C}" sibTransId="{1176F8D1-55FA-4B8B-9459-2AB2783BDA9E}"/>
    <dgm:cxn modelId="{F9BC3484-7822-47E2-9B4E-DC5F7ADECD05}" type="presOf" srcId="{E0708CAA-69ED-472E-B5C3-A0FCCE847ED1}" destId="{46E48E1A-D84E-44F7-BFE4-9948BAAB8B58}" srcOrd="1" destOrd="0" presId="urn:microsoft.com/office/officeart/2005/8/layout/matrix1"/>
    <dgm:cxn modelId="{9092F40A-4E8D-4209-B537-03A17D97BBF9}" type="presOf" srcId="{67889D07-7E63-4963-9561-65900182E123}" destId="{42BDC340-3F44-410B-A11C-33C5FBE0CF35}" srcOrd="0" destOrd="0" presId="urn:microsoft.com/office/officeart/2005/8/layout/matrix1"/>
    <dgm:cxn modelId="{BD166261-B14E-41CC-A482-50BE29E0DEFB}" type="presOf" srcId="{A39DEE43-51B7-4E33-834D-7C1454FBB4CE}" destId="{03D5BA15-3A36-4575-93A7-E7BC23AF838A}" srcOrd="0" destOrd="0" presId="urn:microsoft.com/office/officeart/2005/8/layout/matrix1"/>
    <dgm:cxn modelId="{ED321AC0-9953-49D2-AA25-DD62312F9A3B}" srcId="{67889D07-7E63-4963-9561-65900182E123}" destId="{A39DEE43-51B7-4E33-834D-7C1454FBB4CE}" srcOrd="2" destOrd="0" parTransId="{7C100189-A0B7-4729-88AC-6E67F1FFC7D5}" sibTransId="{199D67F7-260E-4750-BBB7-44BFF98C36E8}"/>
    <dgm:cxn modelId="{730DB4A3-4BE7-414A-9C89-86CB76B866C2}" type="presOf" srcId="{A39DEE43-51B7-4E33-834D-7C1454FBB4CE}" destId="{9DADBB66-252F-4149-898A-3DFC79756233}" srcOrd="1" destOrd="0" presId="urn:microsoft.com/office/officeart/2005/8/layout/matrix1"/>
    <dgm:cxn modelId="{CEAD06C1-A16C-4038-B2F0-DDB4CE222E6A}" type="presOf" srcId="{6B062CCA-01F1-4FB0-AD56-C3C7F0926483}" destId="{C19C67BC-53DB-46C6-A93A-B067EA1283C4}" srcOrd="1" destOrd="0" presId="urn:microsoft.com/office/officeart/2005/8/layout/matrix1"/>
    <dgm:cxn modelId="{49BFA2A7-63AA-4AD6-B8E8-F73BBCEC7306}" type="presOf" srcId="{6B062CCA-01F1-4FB0-AD56-C3C7F0926483}" destId="{8461B26F-3C8F-49D6-9F65-575F77E4667D}" srcOrd="0" destOrd="0" presId="urn:microsoft.com/office/officeart/2005/8/layout/matrix1"/>
    <dgm:cxn modelId="{88D887BA-8D5E-4F41-B0B2-9A0C345FFFE0}" srcId="{C52884B6-6373-4E07-9D7A-00AD9E31E47B}" destId="{67889D07-7E63-4963-9561-65900182E123}" srcOrd="0" destOrd="0" parTransId="{78D7AC97-E821-49A2-9A8A-A197E2399B81}" sibTransId="{AE947077-62D7-440A-AB38-34430E108594}"/>
    <dgm:cxn modelId="{1645EABF-8B3A-4CCF-A07F-B9D9B56A21C5}" type="presParOf" srcId="{A6B24939-95CE-4E8D-B41E-7B3BFFD9CD44}" destId="{8BCC1111-B2D8-45DC-B499-5E6F3E9C5ED1}" srcOrd="0" destOrd="0" presId="urn:microsoft.com/office/officeart/2005/8/layout/matrix1"/>
    <dgm:cxn modelId="{D6D4F947-9B55-4D9A-95D6-502A873C19B0}" type="presParOf" srcId="{8BCC1111-B2D8-45DC-B499-5E6F3E9C5ED1}" destId="{8461B26F-3C8F-49D6-9F65-575F77E4667D}" srcOrd="0" destOrd="0" presId="urn:microsoft.com/office/officeart/2005/8/layout/matrix1"/>
    <dgm:cxn modelId="{6F4C1C16-0C72-4274-8135-00A51241F1C3}" type="presParOf" srcId="{8BCC1111-B2D8-45DC-B499-5E6F3E9C5ED1}" destId="{C19C67BC-53DB-46C6-A93A-B067EA1283C4}" srcOrd="1" destOrd="0" presId="urn:microsoft.com/office/officeart/2005/8/layout/matrix1"/>
    <dgm:cxn modelId="{91CFDCC1-5788-4B25-A7DE-7F2C9664C95D}" type="presParOf" srcId="{8BCC1111-B2D8-45DC-B499-5E6F3E9C5ED1}" destId="{C23AC425-6F8B-4DCC-8991-57C922B8CA2F}" srcOrd="2" destOrd="0" presId="urn:microsoft.com/office/officeart/2005/8/layout/matrix1"/>
    <dgm:cxn modelId="{2E5AE166-1790-4F3D-B0C2-498BFC04D95F}" type="presParOf" srcId="{8BCC1111-B2D8-45DC-B499-5E6F3E9C5ED1}" destId="{71822FF2-37B8-49F7-BAE4-8EA8B2F90623}" srcOrd="3" destOrd="0" presId="urn:microsoft.com/office/officeart/2005/8/layout/matrix1"/>
    <dgm:cxn modelId="{D1D39095-AB95-48BB-A041-032CF19168F1}" type="presParOf" srcId="{8BCC1111-B2D8-45DC-B499-5E6F3E9C5ED1}" destId="{03D5BA15-3A36-4575-93A7-E7BC23AF838A}" srcOrd="4" destOrd="0" presId="urn:microsoft.com/office/officeart/2005/8/layout/matrix1"/>
    <dgm:cxn modelId="{FBFA49C8-35CF-4B10-A14B-203A678920BA}" type="presParOf" srcId="{8BCC1111-B2D8-45DC-B499-5E6F3E9C5ED1}" destId="{9DADBB66-252F-4149-898A-3DFC79756233}" srcOrd="5" destOrd="0" presId="urn:microsoft.com/office/officeart/2005/8/layout/matrix1"/>
    <dgm:cxn modelId="{2570D26E-2A24-4F42-B09E-21916F660EB9}" type="presParOf" srcId="{8BCC1111-B2D8-45DC-B499-5E6F3E9C5ED1}" destId="{219C81EF-22C5-4C83-9259-4AADB5F16EB0}" srcOrd="6" destOrd="0" presId="urn:microsoft.com/office/officeart/2005/8/layout/matrix1"/>
    <dgm:cxn modelId="{66DEB970-2FBA-41FE-922D-393EC0978944}" type="presParOf" srcId="{8BCC1111-B2D8-45DC-B499-5E6F3E9C5ED1}" destId="{46E48E1A-D84E-44F7-BFE4-9948BAAB8B58}" srcOrd="7" destOrd="0" presId="urn:microsoft.com/office/officeart/2005/8/layout/matrix1"/>
    <dgm:cxn modelId="{588BF62C-CBD5-45F7-8BE0-829ECD0C1FB8}" type="presParOf" srcId="{A6B24939-95CE-4E8D-B41E-7B3BFFD9CD44}" destId="{42BDC340-3F44-410B-A11C-33C5FBE0CF3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F88D3-212A-4C0A-80F0-A828A75F8AD0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0EE1431-C9D2-458C-8CC6-E6643D0EA82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smtClean="0">
              <a:solidFill>
                <a:srgbClr val="C00000"/>
              </a:solidFill>
            </a:rPr>
            <a:t>England</a:t>
          </a:r>
          <a:r>
            <a:rPr lang="en-US" sz="3200" b="1" dirty="0" smtClean="0">
              <a:solidFill>
                <a:srgbClr val="0070C0"/>
              </a:solidFill>
            </a:rPr>
            <a:t> Rose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/>
        </a:p>
      </dgm:t>
    </dgm:pt>
    <dgm:pt modelId="{4C22E6C7-F8EC-43CA-9397-1B5120906B69}" type="parTrans" cxnId="{20D734E3-3A8E-45EE-9FE7-DDBDE8F7EDAB}">
      <dgm:prSet/>
      <dgm:spPr/>
      <dgm:t>
        <a:bodyPr/>
        <a:lstStyle/>
        <a:p>
          <a:endParaRPr lang="ru-RU"/>
        </a:p>
      </dgm:t>
    </dgm:pt>
    <dgm:pt modelId="{B9FE3907-8F27-4963-9D77-6CE659F62DC4}" type="sibTrans" cxnId="{20D734E3-3A8E-45EE-9FE7-DDBDE8F7EDAB}">
      <dgm:prSet/>
      <dgm:spPr/>
      <dgm:t>
        <a:bodyPr/>
        <a:lstStyle/>
        <a:p>
          <a:endParaRPr lang="ru-RU"/>
        </a:p>
      </dgm:t>
    </dgm:pt>
    <dgm:pt modelId="{486D0336-2599-40F2-BA5B-DE21153E201C}">
      <dgm:prSet phldrT="[Текст]" custT="1"/>
      <dgm:spPr/>
      <dgm:t>
        <a:bodyPr/>
        <a:lstStyle/>
        <a:p>
          <a:r>
            <a:rPr lang="en-US" sz="3200" b="1" dirty="0" smtClean="0">
              <a:solidFill>
                <a:srgbClr val="C00000"/>
              </a:solidFill>
            </a:rPr>
            <a:t>Scotland</a:t>
          </a:r>
        </a:p>
        <a:p>
          <a:r>
            <a:rPr lang="en-US" sz="3200" b="1" dirty="0" smtClean="0">
              <a:solidFill>
                <a:srgbClr val="0070C0"/>
              </a:solidFill>
            </a:rPr>
            <a:t>Thistle</a:t>
          </a:r>
          <a:endParaRPr lang="ru-RU" sz="3200" b="1" dirty="0">
            <a:solidFill>
              <a:srgbClr val="0070C0"/>
            </a:solidFill>
          </a:endParaRPr>
        </a:p>
      </dgm:t>
    </dgm:pt>
    <dgm:pt modelId="{79170511-E4A4-4BA0-8550-F2C83AC8DC8A}" type="parTrans" cxnId="{213678A7-FC66-4025-9730-8B3AAE37F71A}">
      <dgm:prSet/>
      <dgm:spPr/>
      <dgm:t>
        <a:bodyPr/>
        <a:lstStyle/>
        <a:p>
          <a:endParaRPr lang="ru-RU"/>
        </a:p>
      </dgm:t>
    </dgm:pt>
    <dgm:pt modelId="{4537E159-F9B3-4193-9E6E-02B0162641E8}" type="sibTrans" cxnId="{213678A7-FC66-4025-9730-8B3AAE37F71A}">
      <dgm:prSet/>
      <dgm:spPr/>
      <dgm:t>
        <a:bodyPr/>
        <a:lstStyle/>
        <a:p>
          <a:endParaRPr lang="ru-RU"/>
        </a:p>
      </dgm:t>
    </dgm:pt>
    <dgm:pt modelId="{9AEE031C-F791-4B04-8416-14B49DFC4ED1}">
      <dgm:prSet phldrT="[Текст]" custT="1"/>
      <dgm:spPr/>
      <dgm:t>
        <a:bodyPr/>
        <a:lstStyle/>
        <a:p>
          <a:r>
            <a:rPr lang="en-US" sz="3200" b="1" dirty="0" smtClean="0">
              <a:solidFill>
                <a:srgbClr val="C00000"/>
              </a:solidFill>
            </a:rPr>
            <a:t>Wales</a:t>
          </a:r>
        </a:p>
        <a:p>
          <a:r>
            <a:rPr lang="en-US" sz="3200" b="1" dirty="0" smtClean="0">
              <a:solidFill>
                <a:srgbClr val="0070C0"/>
              </a:solidFill>
            </a:rPr>
            <a:t>Daffodil</a:t>
          </a:r>
          <a:endParaRPr lang="ru-RU" sz="3200" b="1" dirty="0">
            <a:solidFill>
              <a:srgbClr val="0070C0"/>
            </a:solidFill>
          </a:endParaRPr>
        </a:p>
      </dgm:t>
    </dgm:pt>
    <dgm:pt modelId="{84B2665F-54E6-46E4-946C-D5AA54665843}" type="parTrans" cxnId="{BF272D5F-2317-40ED-86B1-42FBC02FBA3B}">
      <dgm:prSet/>
      <dgm:spPr/>
      <dgm:t>
        <a:bodyPr/>
        <a:lstStyle/>
        <a:p>
          <a:endParaRPr lang="ru-RU"/>
        </a:p>
      </dgm:t>
    </dgm:pt>
    <dgm:pt modelId="{9071C568-85A0-460E-8998-245B0FD7650E}" type="sibTrans" cxnId="{BF272D5F-2317-40ED-86B1-42FBC02FBA3B}">
      <dgm:prSet/>
      <dgm:spPr/>
      <dgm:t>
        <a:bodyPr/>
        <a:lstStyle/>
        <a:p>
          <a:endParaRPr lang="ru-RU"/>
        </a:p>
      </dgm:t>
    </dgm:pt>
    <dgm:pt modelId="{67AB6B76-E67B-4D41-A2E2-917B41CB743B}">
      <dgm:prSet phldrT="[Текст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Northern Ireland</a:t>
          </a:r>
        </a:p>
        <a:p>
          <a:r>
            <a:rPr lang="en-US" b="1" dirty="0" smtClean="0">
              <a:solidFill>
                <a:srgbClr val="0070C0"/>
              </a:solidFill>
            </a:rPr>
            <a:t>Shamrock</a:t>
          </a:r>
          <a:endParaRPr lang="ru-RU" b="1" dirty="0">
            <a:solidFill>
              <a:srgbClr val="0070C0"/>
            </a:solidFill>
          </a:endParaRPr>
        </a:p>
      </dgm:t>
    </dgm:pt>
    <dgm:pt modelId="{71D6CEC1-B2DE-48CA-8DFC-6913A8BCAC88}" type="parTrans" cxnId="{0E930B60-7CDD-4DE7-B6F6-A5BF8E3F9CE2}">
      <dgm:prSet/>
      <dgm:spPr/>
      <dgm:t>
        <a:bodyPr/>
        <a:lstStyle/>
        <a:p>
          <a:endParaRPr lang="ru-RU"/>
        </a:p>
      </dgm:t>
    </dgm:pt>
    <dgm:pt modelId="{48AE4D86-2098-4A74-8DEE-91C99A9076B9}" type="sibTrans" cxnId="{0E930B60-7CDD-4DE7-B6F6-A5BF8E3F9CE2}">
      <dgm:prSet/>
      <dgm:spPr/>
      <dgm:t>
        <a:bodyPr/>
        <a:lstStyle/>
        <a:p>
          <a:endParaRPr lang="ru-RU"/>
        </a:p>
      </dgm:t>
    </dgm:pt>
    <dgm:pt modelId="{8EC5FB6B-1A1D-44C4-893E-639340036138}" type="pres">
      <dgm:prSet presAssocID="{0C5F88D3-212A-4C0A-80F0-A828A75F8A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70D33F-BD52-4E06-B3B0-116B41EE697E}" type="pres">
      <dgm:prSet presAssocID="{20EE1431-C9D2-458C-8CC6-E6643D0EA82B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3BFFA-6B3C-44AB-A0AC-C2A77322515C}" type="pres">
      <dgm:prSet presAssocID="{B9FE3907-8F27-4963-9D77-6CE659F62DC4}" presName="space" presStyleCnt="0"/>
      <dgm:spPr/>
    </dgm:pt>
    <dgm:pt modelId="{B68BDCC0-CEEB-4DF3-B3E7-4A971B540A54}" type="pres">
      <dgm:prSet presAssocID="{486D0336-2599-40F2-BA5B-DE21153E201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F6A3D-7B00-4F04-9CCC-E8995D174DFD}" type="pres">
      <dgm:prSet presAssocID="{4537E159-F9B3-4193-9E6E-02B0162641E8}" presName="space" presStyleCnt="0"/>
      <dgm:spPr/>
    </dgm:pt>
    <dgm:pt modelId="{ED4554CB-40DA-431B-9DFC-48B9E8D3135A}" type="pres">
      <dgm:prSet presAssocID="{9AEE031C-F791-4B04-8416-14B49DFC4ED1}" presName="Name5" presStyleLbl="vennNode1" presStyleIdx="2" presStyleCnt="4" custLinFactNeighborX="-3980" custLinFactNeighborY="-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A5336-0599-4147-A43A-03A644FE68C7}" type="pres">
      <dgm:prSet presAssocID="{9071C568-85A0-460E-8998-245B0FD7650E}" presName="space" presStyleCnt="0"/>
      <dgm:spPr/>
    </dgm:pt>
    <dgm:pt modelId="{D4FF67E7-A1A1-41C4-AD66-AE249444BDF9}" type="pres">
      <dgm:prSet presAssocID="{67AB6B76-E67B-4D41-A2E2-917B41CB743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F68AB-35E8-41B3-BC72-8378C15CA150}" type="presOf" srcId="{20EE1431-C9D2-458C-8CC6-E6643D0EA82B}" destId="{B770D33F-BD52-4E06-B3B0-116B41EE697E}" srcOrd="0" destOrd="0" presId="urn:microsoft.com/office/officeart/2005/8/layout/venn3"/>
    <dgm:cxn modelId="{544600D4-A2BF-470D-9164-763FFBBB93F6}" type="presOf" srcId="{9AEE031C-F791-4B04-8416-14B49DFC4ED1}" destId="{ED4554CB-40DA-431B-9DFC-48B9E8D3135A}" srcOrd="0" destOrd="0" presId="urn:microsoft.com/office/officeart/2005/8/layout/venn3"/>
    <dgm:cxn modelId="{20D734E3-3A8E-45EE-9FE7-DDBDE8F7EDAB}" srcId="{0C5F88D3-212A-4C0A-80F0-A828A75F8AD0}" destId="{20EE1431-C9D2-458C-8CC6-E6643D0EA82B}" srcOrd="0" destOrd="0" parTransId="{4C22E6C7-F8EC-43CA-9397-1B5120906B69}" sibTransId="{B9FE3907-8F27-4963-9D77-6CE659F62DC4}"/>
    <dgm:cxn modelId="{BF272D5F-2317-40ED-86B1-42FBC02FBA3B}" srcId="{0C5F88D3-212A-4C0A-80F0-A828A75F8AD0}" destId="{9AEE031C-F791-4B04-8416-14B49DFC4ED1}" srcOrd="2" destOrd="0" parTransId="{84B2665F-54E6-46E4-946C-D5AA54665843}" sibTransId="{9071C568-85A0-460E-8998-245B0FD7650E}"/>
    <dgm:cxn modelId="{0E930B60-7CDD-4DE7-B6F6-A5BF8E3F9CE2}" srcId="{0C5F88D3-212A-4C0A-80F0-A828A75F8AD0}" destId="{67AB6B76-E67B-4D41-A2E2-917B41CB743B}" srcOrd="3" destOrd="0" parTransId="{71D6CEC1-B2DE-48CA-8DFC-6913A8BCAC88}" sibTransId="{48AE4D86-2098-4A74-8DEE-91C99A9076B9}"/>
    <dgm:cxn modelId="{BBDEEDD5-A296-404B-97E1-B86B3726105F}" type="presOf" srcId="{486D0336-2599-40F2-BA5B-DE21153E201C}" destId="{B68BDCC0-CEEB-4DF3-B3E7-4A971B540A54}" srcOrd="0" destOrd="0" presId="urn:microsoft.com/office/officeart/2005/8/layout/venn3"/>
    <dgm:cxn modelId="{F3306213-808A-46FC-9072-C20F3042885B}" type="presOf" srcId="{0C5F88D3-212A-4C0A-80F0-A828A75F8AD0}" destId="{8EC5FB6B-1A1D-44C4-893E-639340036138}" srcOrd="0" destOrd="0" presId="urn:microsoft.com/office/officeart/2005/8/layout/venn3"/>
    <dgm:cxn modelId="{E22D614A-3359-4180-BC8E-31E6F6FF6C84}" type="presOf" srcId="{67AB6B76-E67B-4D41-A2E2-917B41CB743B}" destId="{D4FF67E7-A1A1-41C4-AD66-AE249444BDF9}" srcOrd="0" destOrd="0" presId="urn:microsoft.com/office/officeart/2005/8/layout/venn3"/>
    <dgm:cxn modelId="{213678A7-FC66-4025-9730-8B3AAE37F71A}" srcId="{0C5F88D3-212A-4C0A-80F0-A828A75F8AD0}" destId="{486D0336-2599-40F2-BA5B-DE21153E201C}" srcOrd="1" destOrd="0" parTransId="{79170511-E4A4-4BA0-8550-F2C83AC8DC8A}" sibTransId="{4537E159-F9B3-4193-9E6E-02B0162641E8}"/>
    <dgm:cxn modelId="{C1D51E75-FB90-4310-9727-69DD540C1591}" type="presParOf" srcId="{8EC5FB6B-1A1D-44C4-893E-639340036138}" destId="{B770D33F-BD52-4E06-B3B0-116B41EE697E}" srcOrd="0" destOrd="0" presId="urn:microsoft.com/office/officeart/2005/8/layout/venn3"/>
    <dgm:cxn modelId="{AD4135FD-3A92-4B6C-8B66-30B0776F637A}" type="presParOf" srcId="{8EC5FB6B-1A1D-44C4-893E-639340036138}" destId="{4D13BFFA-6B3C-44AB-A0AC-C2A77322515C}" srcOrd="1" destOrd="0" presId="urn:microsoft.com/office/officeart/2005/8/layout/venn3"/>
    <dgm:cxn modelId="{47DC8FD0-3027-4BF6-BA82-CF44F0D294E2}" type="presParOf" srcId="{8EC5FB6B-1A1D-44C4-893E-639340036138}" destId="{B68BDCC0-CEEB-4DF3-B3E7-4A971B540A54}" srcOrd="2" destOrd="0" presId="urn:microsoft.com/office/officeart/2005/8/layout/venn3"/>
    <dgm:cxn modelId="{5FD512C4-135B-499B-A96D-04B8DFCA01E8}" type="presParOf" srcId="{8EC5FB6B-1A1D-44C4-893E-639340036138}" destId="{D2FF6A3D-7B00-4F04-9CCC-E8995D174DFD}" srcOrd="3" destOrd="0" presId="urn:microsoft.com/office/officeart/2005/8/layout/venn3"/>
    <dgm:cxn modelId="{2A733355-B938-4640-8AB3-A247EDDFF7AC}" type="presParOf" srcId="{8EC5FB6B-1A1D-44C4-893E-639340036138}" destId="{ED4554CB-40DA-431B-9DFC-48B9E8D3135A}" srcOrd="4" destOrd="0" presId="urn:microsoft.com/office/officeart/2005/8/layout/venn3"/>
    <dgm:cxn modelId="{F13A958B-21A0-42F2-B85D-6ECBD7DC0F17}" type="presParOf" srcId="{8EC5FB6B-1A1D-44C4-893E-639340036138}" destId="{E86A5336-0599-4147-A43A-03A644FE68C7}" srcOrd="5" destOrd="0" presId="urn:microsoft.com/office/officeart/2005/8/layout/venn3"/>
    <dgm:cxn modelId="{20E57ED2-3C26-498A-9FF8-744D6F784FB2}" type="presParOf" srcId="{8EC5FB6B-1A1D-44C4-893E-639340036138}" destId="{D4FF67E7-A1A1-41C4-AD66-AE249444BDF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5D5C7F-84AF-492B-A314-47312D9F517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1B3D3C-F2B8-4051-BA99-F85539BE0EC5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01205B2D-48AC-4572-A9EA-41AF0D9B09E3}" type="parTrans" cxnId="{8EB5D138-9CA7-4427-8F61-37850FCFDFFE}">
      <dgm:prSet/>
      <dgm:spPr/>
      <dgm:t>
        <a:bodyPr/>
        <a:lstStyle/>
        <a:p>
          <a:endParaRPr lang="ru-RU"/>
        </a:p>
      </dgm:t>
    </dgm:pt>
    <dgm:pt modelId="{0EDDBA8D-84F1-4C35-88A8-D3CBB4AA8130}" type="sibTrans" cxnId="{8EB5D138-9CA7-4427-8F61-37850FCFDFFE}">
      <dgm:prSet/>
      <dgm:spPr/>
      <dgm:t>
        <a:bodyPr/>
        <a:lstStyle/>
        <a:p>
          <a:endParaRPr lang="ru-RU"/>
        </a:p>
      </dgm:t>
    </dgm:pt>
    <dgm:pt modelId="{9E9181B1-B1D8-4C38-B535-AC86215E4743}">
      <dgm:prSet phldrT="[Текст]"/>
      <dgm:spPr/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81DBD18F-3A46-4637-AAA1-4A7551458181}" type="parTrans" cxnId="{E7126D59-26AB-4BDC-A2EF-E340037A2A46}">
      <dgm:prSet/>
      <dgm:spPr/>
      <dgm:t>
        <a:bodyPr/>
        <a:lstStyle/>
        <a:p>
          <a:endParaRPr lang="ru-RU"/>
        </a:p>
      </dgm:t>
    </dgm:pt>
    <dgm:pt modelId="{84112F50-0CF7-45A6-9A09-41C4118CA74D}" type="sibTrans" cxnId="{E7126D59-26AB-4BDC-A2EF-E340037A2A46}">
      <dgm:prSet/>
      <dgm:spPr/>
      <dgm:t>
        <a:bodyPr/>
        <a:lstStyle/>
        <a:p>
          <a:endParaRPr lang="ru-RU"/>
        </a:p>
      </dgm:t>
    </dgm:pt>
    <dgm:pt modelId="{61B30F6F-2D1D-4E74-8ED0-A161BA4E5D75}">
      <dgm:prSet phldrT="[Текст]"/>
      <dgm:spPr/>
      <dgm:t>
        <a:bodyPr/>
        <a:lstStyle/>
        <a:p>
          <a:r>
            <a:rPr lang="en-US" dirty="0" smtClean="0"/>
            <a:t>5</a:t>
          </a:r>
          <a:endParaRPr lang="ru-RU" dirty="0"/>
        </a:p>
      </dgm:t>
    </dgm:pt>
    <dgm:pt modelId="{A24B6213-54ED-4FF6-8BBC-BFBCFE638440}" type="parTrans" cxnId="{C9C71C03-D56E-4D84-B373-04EDB0EF14AF}">
      <dgm:prSet/>
      <dgm:spPr/>
      <dgm:t>
        <a:bodyPr/>
        <a:lstStyle/>
        <a:p>
          <a:endParaRPr lang="ru-RU"/>
        </a:p>
      </dgm:t>
    </dgm:pt>
    <dgm:pt modelId="{D8714B59-DEC9-4509-98D5-C9A9590B8C27}" type="sibTrans" cxnId="{C9C71C03-D56E-4D84-B373-04EDB0EF14AF}">
      <dgm:prSet/>
      <dgm:spPr/>
      <dgm:t>
        <a:bodyPr/>
        <a:lstStyle/>
        <a:p>
          <a:endParaRPr lang="ru-RU"/>
        </a:p>
      </dgm:t>
    </dgm:pt>
    <dgm:pt modelId="{50D9C1FD-2858-4593-9D89-DF0B7B9B7544}">
      <dgm:prSet phldrT="[Текст]"/>
      <dgm:spPr/>
      <dgm:t>
        <a:bodyPr/>
        <a:lstStyle/>
        <a:p>
          <a:r>
            <a:rPr lang="en-US" dirty="0" smtClean="0"/>
            <a:t>6</a:t>
          </a:r>
          <a:endParaRPr lang="ru-RU" dirty="0"/>
        </a:p>
      </dgm:t>
    </dgm:pt>
    <dgm:pt modelId="{A3D5603E-0532-49A6-8C07-6FBEEF4B09C4}" type="parTrans" cxnId="{7033C056-8A2B-499E-A805-8CE727EB4822}">
      <dgm:prSet/>
      <dgm:spPr/>
      <dgm:t>
        <a:bodyPr/>
        <a:lstStyle/>
        <a:p>
          <a:endParaRPr lang="ru-RU"/>
        </a:p>
      </dgm:t>
    </dgm:pt>
    <dgm:pt modelId="{01E696C0-1459-4376-90F2-88ED5A48B149}" type="sibTrans" cxnId="{7033C056-8A2B-499E-A805-8CE727EB4822}">
      <dgm:prSet/>
      <dgm:spPr/>
      <dgm:t>
        <a:bodyPr/>
        <a:lstStyle/>
        <a:p>
          <a:endParaRPr lang="ru-RU"/>
        </a:p>
      </dgm:t>
    </dgm:pt>
    <dgm:pt modelId="{A87D0CD5-DC92-4501-891A-253DC18826FE}">
      <dgm:prSet phldrT="[Текст]"/>
      <dgm:spPr/>
      <dgm:t>
        <a:bodyPr/>
        <a:lstStyle/>
        <a:p>
          <a:r>
            <a:rPr lang="en-US" dirty="0" smtClean="0"/>
            <a:t>7</a:t>
          </a:r>
          <a:endParaRPr lang="ru-RU" dirty="0"/>
        </a:p>
      </dgm:t>
    </dgm:pt>
    <dgm:pt modelId="{4F51A824-FF41-4ED3-BD91-8007D37F3470}" type="parTrans" cxnId="{0630A109-11E1-4DC5-8F39-EAEF18A11F36}">
      <dgm:prSet/>
      <dgm:spPr/>
      <dgm:t>
        <a:bodyPr/>
        <a:lstStyle/>
        <a:p>
          <a:endParaRPr lang="ru-RU"/>
        </a:p>
      </dgm:t>
    </dgm:pt>
    <dgm:pt modelId="{8D97D6E7-B050-4A8F-8205-9830E8523F58}" type="sibTrans" cxnId="{0630A109-11E1-4DC5-8F39-EAEF18A11F36}">
      <dgm:prSet/>
      <dgm:spPr/>
      <dgm:t>
        <a:bodyPr/>
        <a:lstStyle/>
        <a:p>
          <a:endParaRPr lang="ru-RU"/>
        </a:p>
      </dgm:t>
    </dgm:pt>
    <dgm:pt modelId="{E79F088C-CECE-4408-A6E2-025E26173473}">
      <dgm:prSet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D95FC39F-001D-4089-A2F2-78C0B516310F}" type="parTrans" cxnId="{08D8FE48-B9A6-4F24-8513-E7ADAA1FD361}">
      <dgm:prSet/>
      <dgm:spPr/>
      <dgm:t>
        <a:bodyPr/>
        <a:lstStyle/>
        <a:p>
          <a:endParaRPr lang="ru-RU"/>
        </a:p>
      </dgm:t>
    </dgm:pt>
    <dgm:pt modelId="{FA8031D0-BC53-45BE-A04D-29781A8F60A2}" type="sibTrans" cxnId="{08D8FE48-B9A6-4F24-8513-E7ADAA1FD361}">
      <dgm:prSet/>
      <dgm:spPr/>
      <dgm:t>
        <a:bodyPr/>
        <a:lstStyle/>
        <a:p>
          <a:endParaRPr lang="ru-RU"/>
        </a:p>
      </dgm:t>
    </dgm:pt>
    <dgm:pt modelId="{512D788B-49D8-42DC-B808-856CC691012C}">
      <dgm:prSet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B251F070-3BF1-411D-94FB-24ADE30F483B}" type="parTrans" cxnId="{DA6914F6-96F8-4270-B951-E159C843E594}">
      <dgm:prSet/>
      <dgm:spPr/>
      <dgm:t>
        <a:bodyPr/>
        <a:lstStyle/>
        <a:p>
          <a:endParaRPr lang="ru-RU"/>
        </a:p>
      </dgm:t>
    </dgm:pt>
    <dgm:pt modelId="{0C948EFB-F532-437C-AC50-F3BFB16235D8}" type="sibTrans" cxnId="{DA6914F6-96F8-4270-B951-E159C843E594}">
      <dgm:prSet/>
      <dgm:spPr/>
      <dgm:t>
        <a:bodyPr/>
        <a:lstStyle/>
        <a:p>
          <a:endParaRPr lang="ru-RU"/>
        </a:p>
      </dgm:t>
    </dgm:pt>
    <dgm:pt modelId="{A0B55DF0-17F4-470B-80C6-6992B6CDDAE3}">
      <dgm:prSet/>
      <dgm:spPr/>
      <dgm:t>
        <a:bodyPr/>
        <a:lstStyle/>
        <a:p>
          <a:r>
            <a:rPr lang="en-US" dirty="0" smtClean="0"/>
            <a:t>8</a:t>
          </a:r>
          <a:endParaRPr lang="ru-RU" dirty="0"/>
        </a:p>
      </dgm:t>
    </dgm:pt>
    <dgm:pt modelId="{0F10E56A-5127-4523-8FA1-0F4E1A624663}" type="parTrans" cxnId="{712CD22D-FEDF-47F3-A4B0-33B2F5F8608D}">
      <dgm:prSet/>
      <dgm:spPr/>
      <dgm:t>
        <a:bodyPr/>
        <a:lstStyle/>
        <a:p>
          <a:endParaRPr lang="ru-RU"/>
        </a:p>
      </dgm:t>
    </dgm:pt>
    <dgm:pt modelId="{158B2AC5-EF5E-42F7-BDF1-085921B7CB16}" type="sibTrans" cxnId="{712CD22D-FEDF-47F3-A4B0-33B2F5F8608D}">
      <dgm:prSet/>
      <dgm:spPr/>
      <dgm:t>
        <a:bodyPr/>
        <a:lstStyle/>
        <a:p>
          <a:endParaRPr lang="ru-RU"/>
        </a:p>
      </dgm:t>
    </dgm:pt>
    <dgm:pt modelId="{B5725708-6539-426E-B912-766BE3754030}">
      <dgm:prSet/>
      <dgm:spPr/>
      <dgm:t>
        <a:bodyPr/>
        <a:lstStyle/>
        <a:p>
          <a:r>
            <a:rPr lang="en-US" dirty="0" smtClean="0"/>
            <a:t>9</a:t>
          </a:r>
          <a:endParaRPr lang="ru-RU" dirty="0"/>
        </a:p>
      </dgm:t>
    </dgm:pt>
    <dgm:pt modelId="{04EE1BEB-C76D-4C12-97F2-242954DF650D}" type="parTrans" cxnId="{7B5FA6FA-7124-4CB7-A4DC-F610689AD92C}">
      <dgm:prSet/>
      <dgm:spPr/>
      <dgm:t>
        <a:bodyPr/>
        <a:lstStyle/>
        <a:p>
          <a:endParaRPr lang="ru-RU"/>
        </a:p>
      </dgm:t>
    </dgm:pt>
    <dgm:pt modelId="{81C1C003-82C2-4483-A923-E5A819C82F5C}" type="sibTrans" cxnId="{7B5FA6FA-7124-4CB7-A4DC-F610689AD92C}">
      <dgm:prSet/>
      <dgm:spPr/>
      <dgm:t>
        <a:bodyPr/>
        <a:lstStyle/>
        <a:p>
          <a:endParaRPr lang="ru-RU"/>
        </a:p>
      </dgm:t>
    </dgm:pt>
    <dgm:pt modelId="{C747694C-26EC-4B97-A896-2B8E420E8F35}">
      <dgm:prSet/>
      <dgm:spPr/>
      <dgm:t>
        <a:bodyPr/>
        <a:lstStyle/>
        <a:p>
          <a:r>
            <a:rPr lang="en-US" dirty="0" smtClean="0"/>
            <a:t>10</a:t>
          </a:r>
          <a:endParaRPr lang="ru-RU" dirty="0"/>
        </a:p>
      </dgm:t>
    </dgm:pt>
    <dgm:pt modelId="{B03640F9-729F-497F-A213-093B838F5CAB}" type="parTrans" cxnId="{9E8178E3-1E43-4FD9-B4B8-3D053A029818}">
      <dgm:prSet/>
      <dgm:spPr/>
      <dgm:t>
        <a:bodyPr/>
        <a:lstStyle/>
        <a:p>
          <a:endParaRPr lang="ru-RU"/>
        </a:p>
      </dgm:t>
    </dgm:pt>
    <dgm:pt modelId="{26E9038A-BAA2-4708-9934-6851F77B01EC}" type="sibTrans" cxnId="{9E8178E3-1E43-4FD9-B4B8-3D053A029818}">
      <dgm:prSet/>
      <dgm:spPr/>
      <dgm:t>
        <a:bodyPr/>
        <a:lstStyle/>
        <a:p>
          <a:endParaRPr lang="ru-RU"/>
        </a:p>
      </dgm:t>
    </dgm:pt>
    <dgm:pt modelId="{23773426-BEFF-4D5F-A72C-1314F2DD9DBE}" type="pres">
      <dgm:prSet presAssocID="{845D5C7F-84AF-492B-A314-47312D9F51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DD069-028D-4E6F-A9B4-339B42359A43}" type="pres">
      <dgm:prSet presAssocID="{251B3D3C-F2B8-4051-BA99-F85539BE0EC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A72ED-CA0F-495F-B529-47A43BA546E6}" type="pres">
      <dgm:prSet presAssocID="{0EDDBA8D-84F1-4C35-88A8-D3CBB4AA8130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FE2A8242-F17F-49E9-ABF1-9FB1C79FBA80}" type="pres">
      <dgm:prSet presAssocID="{0EDDBA8D-84F1-4C35-88A8-D3CBB4AA8130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08137DAD-FA91-4A40-8D18-7BFE35606351}" type="pres">
      <dgm:prSet presAssocID="{E79F088C-CECE-4408-A6E2-025E2617347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1879B-3A21-4F85-876C-1373A8D652A5}" type="pres">
      <dgm:prSet presAssocID="{FA8031D0-BC53-45BE-A04D-29781A8F60A2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93BEA914-E725-44E9-85E8-6EB87324C1B3}" type="pres">
      <dgm:prSet presAssocID="{FA8031D0-BC53-45BE-A04D-29781A8F60A2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1D8A0393-1A94-4EF8-930B-2452C4759859}" type="pres">
      <dgm:prSet presAssocID="{512D788B-49D8-42DC-B808-856CC691012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09258-04B9-4722-83C3-82C8D1EFEC35}" type="pres">
      <dgm:prSet presAssocID="{0C948EFB-F532-437C-AC50-F3BFB16235D8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11D8D62B-F4F0-4F11-9DC9-BA54E071584B}" type="pres">
      <dgm:prSet presAssocID="{0C948EFB-F532-437C-AC50-F3BFB16235D8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148D0C96-7182-4B37-8E71-1A9EBA7AA3C4}" type="pres">
      <dgm:prSet presAssocID="{9E9181B1-B1D8-4C38-B535-AC86215E474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2C6C9-D85B-4C3D-9705-F39FDDEA020E}" type="pres">
      <dgm:prSet presAssocID="{84112F50-0CF7-45A6-9A09-41C4118CA74D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A076C333-4C95-471A-8E7E-438E53057D3B}" type="pres">
      <dgm:prSet presAssocID="{84112F50-0CF7-45A6-9A09-41C4118CA74D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2257882-398B-4309-B8F1-87B247D13728}" type="pres">
      <dgm:prSet presAssocID="{61B30F6F-2D1D-4E74-8ED0-A161BA4E5D7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E9612-A45B-47B0-AC07-41379AB85AA7}" type="pres">
      <dgm:prSet presAssocID="{D8714B59-DEC9-4509-98D5-C9A9590B8C27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504C53BA-988E-4517-816A-8AE9F2C41867}" type="pres">
      <dgm:prSet presAssocID="{D8714B59-DEC9-4509-98D5-C9A9590B8C27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D3B6EDC5-1CE1-45CA-AED6-5B9911B6564A}" type="pres">
      <dgm:prSet presAssocID="{50D9C1FD-2858-4593-9D89-DF0B7B9B7544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5BE95-A737-40E9-B025-E6557FF261AA}" type="pres">
      <dgm:prSet presAssocID="{01E696C0-1459-4376-90F2-88ED5A48B149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AB720592-2E01-489A-9EC4-BBF92417F766}" type="pres">
      <dgm:prSet presAssocID="{01E696C0-1459-4376-90F2-88ED5A48B149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8D60F1C7-95AC-4F66-A39D-299C1DC012DA}" type="pres">
      <dgm:prSet presAssocID="{A87D0CD5-DC92-4501-891A-253DC18826F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50C1E-500F-489D-8D8B-3AF75D6AAC82}" type="pres">
      <dgm:prSet presAssocID="{8D97D6E7-B050-4A8F-8205-9830E8523F58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5F3E0387-A77E-47CE-8445-08BD90498A1E}" type="pres">
      <dgm:prSet presAssocID="{8D97D6E7-B050-4A8F-8205-9830E8523F58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98CD5D36-1339-4497-80AA-7F8A7A3D5437}" type="pres">
      <dgm:prSet presAssocID="{A0B55DF0-17F4-470B-80C6-6992B6CDDAE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8E334-0CD9-42AB-83EB-745496446B07}" type="pres">
      <dgm:prSet presAssocID="{158B2AC5-EF5E-42F7-BDF1-085921B7CB16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51AEE744-68B4-449C-AC6D-D3B05C959337}" type="pres">
      <dgm:prSet presAssocID="{158B2AC5-EF5E-42F7-BDF1-085921B7CB1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4D0C777B-F956-4321-8B1B-D1652D53DC0D}" type="pres">
      <dgm:prSet presAssocID="{B5725708-6539-426E-B912-766BE375403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4375F-CA06-43EE-9A3D-C287EAE27D5E}" type="pres">
      <dgm:prSet presAssocID="{81C1C003-82C2-4483-A923-E5A819C82F5C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A35F6BF6-6CDA-447F-8B9C-E16F41307D85}" type="pres">
      <dgm:prSet presAssocID="{81C1C003-82C2-4483-A923-E5A819C82F5C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36115D53-48F7-44A9-88D1-7970E35A45D8}" type="pres">
      <dgm:prSet presAssocID="{C747694C-26EC-4B97-A896-2B8E420E8F3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C2A50-52E3-44EC-9651-71810318AEA2}" type="pres">
      <dgm:prSet presAssocID="{26E9038A-BAA2-4708-9934-6851F77B01EC}" presName="sibTrans" presStyleLbl="sibTrans2D1" presStyleIdx="9" presStyleCnt="10"/>
      <dgm:spPr/>
      <dgm:t>
        <a:bodyPr/>
        <a:lstStyle/>
        <a:p>
          <a:endParaRPr lang="ru-RU"/>
        </a:p>
      </dgm:t>
    </dgm:pt>
    <dgm:pt modelId="{87E9882B-7A6E-472C-86E9-ACF8F4151755}" type="pres">
      <dgm:prSet presAssocID="{26E9038A-BAA2-4708-9934-6851F77B01EC}" presName="connectorText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EEEB27E9-EA2A-4A82-B640-8C79406FAA33}" type="presOf" srcId="{B5725708-6539-426E-B912-766BE3754030}" destId="{4D0C777B-F956-4321-8B1B-D1652D53DC0D}" srcOrd="0" destOrd="0" presId="urn:microsoft.com/office/officeart/2005/8/layout/cycle2"/>
    <dgm:cxn modelId="{1EE6C149-56B0-42FE-97FD-D334AEB82356}" type="presOf" srcId="{81C1C003-82C2-4483-A923-E5A819C82F5C}" destId="{F574375F-CA06-43EE-9A3D-C287EAE27D5E}" srcOrd="0" destOrd="0" presId="urn:microsoft.com/office/officeart/2005/8/layout/cycle2"/>
    <dgm:cxn modelId="{D814D713-C79F-499E-990A-B273F1E6F534}" type="presOf" srcId="{50D9C1FD-2858-4593-9D89-DF0B7B9B7544}" destId="{D3B6EDC5-1CE1-45CA-AED6-5B9911B6564A}" srcOrd="0" destOrd="0" presId="urn:microsoft.com/office/officeart/2005/8/layout/cycle2"/>
    <dgm:cxn modelId="{DA6914F6-96F8-4270-B951-E159C843E594}" srcId="{845D5C7F-84AF-492B-A314-47312D9F517C}" destId="{512D788B-49D8-42DC-B808-856CC691012C}" srcOrd="2" destOrd="0" parTransId="{B251F070-3BF1-411D-94FB-24ADE30F483B}" sibTransId="{0C948EFB-F532-437C-AC50-F3BFB16235D8}"/>
    <dgm:cxn modelId="{0630A109-11E1-4DC5-8F39-EAEF18A11F36}" srcId="{845D5C7F-84AF-492B-A314-47312D9F517C}" destId="{A87D0CD5-DC92-4501-891A-253DC18826FE}" srcOrd="6" destOrd="0" parTransId="{4F51A824-FF41-4ED3-BD91-8007D37F3470}" sibTransId="{8D97D6E7-B050-4A8F-8205-9830E8523F58}"/>
    <dgm:cxn modelId="{712CD22D-FEDF-47F3-A4B0-33B2F5F8608D}" srcId="{845D5C7F-84AF-492B-A314-47312D9F517C}" destId="{A0B55DF0-17F4-470B-80C6-6992B6CDDAE3}" srcOrd="7" destOrd="0" parTransId="{0F10E56A-5127-4523-8FA1-0F4E1A624663}" sibTransId="{158B2AC5-EF5E-42F7-BDF1-085921B7CB16}"/>
    <dgm:cxn modelId="{ACD16CCE-0E91-421F-BCE7-C0F8ABED7A5C}" type="presOf" srcId="{0C948EFB-F532-437C-AC50-F3BFB16235D8}" destId="{5CE09258-04B9-4722-83C3-82C8D1EFEC35}" srcOrd="0" destOrd="0" presId="urn:microsoft.com/office/officeart/2005/8/layout/cycle2"/>
    <dgm:cxn modelId="{06CE37D5-8175-4BF4-A766-C7DC1BB5F432}" type="presOf" srcId="{84112F50-0CF7-45A6-9A09-41C4118CA74D}" destId="{A076C333-4C95-471A-8E7E-438E53057D3B}" srcOrd="1" destOrd="0" presId="urn:microsoft.com/office/officeart/2005/8/layout/cycle2"/>
    <dgm:cxn modelId="{8E707887-C4C8-40F9-B2FE-2DC001BCC93F}" type="presOf" srcId="{D8714B59-DEC9-4509-98D5-C9A9590B8C27}" destId="{A02E9612-A45B-47B0-AC07-41379AB85AA7}" srcOrd="0" destOrd="0" presId="urn:microsoft.com/office/officeart/2005/8/layout/cycle2"/>
    <dgm:cxn modelId="{02139B25-1496-433C-9420-0AA8AAC9062B}" type="presOf" srcId="{845D5C7F-84AF-492B-A314-47312D9F517C}" destId="{23773426-BEFF-4D5F-A72C-1314F2DD9DBE}" srcOrd="0" destOrd="0" presId="urn:microsoft.com/office/officeart/2005/8/layout/cycle2"/>
    <dgm:cxn modelId="{9E8178E3-1E43-4FD9-B4B8-3D053A029818}" srcId="{845D5C7F-84AF-492B-A314-47312D9F517C}" destId="{C747694C-26EC-4B97-A896-2B8E420E8F35}" srcOrd="9" destOrd="0" parTransId="{B03640F9-729F-497F-A213-093B838F5CAB}" sibTransId="{26E9038A-BAA2-4708-9934-6851F77B01EC}"/>
    <dgm:cxn modelId="{0F35F809-A3B0-46C0-8874-3C02D708077B}" type="presOf" srcId="{158B2AC5-EF5E-42F7-BDF1-085921B7CB16}" destId="{51AEE744-68B4-449C-AC6D-D3B05C959337}" srcOrd="1" destOrd="0" presId="urn:microsoft.com/office/officeart/2005/8/layout/cycle2"/>
    <dgm:cxn modelId="{EB1E7A28-1A14-4A6B-8AB0-79B8C6A18FBA}" type="presOf" srcId="{251B3D3C-F2B8-4051-BA99-F85539BE0EC5}" destId="{E83DD069-028D-4E6F-A9B4-339B42359A43}" srcOrd="0" destOrd="0" presId="urn:microsoft.com/office/officeart/2005/8/layout/cycle2"/>
    <dgm:cxn modelId="{0CA70BD3-34A1-438C-8384-81203F0A350C}" type="presOf" srcId="{158B2AC5-EF5E-42F7-BDF1-085921B7CB16}" destId="{03F8E334-0CD9-42AB-83EB-745496446B07}" srcOrd="0" destOrd="0" presId="urn:microsoft.com/office/officeart/2005/8/layout/cycle2"/>
    <dgm:cxn modelId="{8914FEA8-F617-4776-A667-C157842F6A23}" type="presOf" srcId="{A0B55DF0-17F4-470B-80C6-6992B6CDDAE3}" destId="{98CD5D36-1339-4497-80AA-7F8A7A3D5437}" srcOrd="0" destOrd="0" presId="urn:microsoft.com/office/officeart/2005/8/layout/cycle2"/>
    <dgm:cxn modelId="{44E038B8-7A3A-4F51-B2E1-95F69B3FF48A}" type="presOf" srcId="{512D788B-49D8-42DC-B808-856CC691012C}" destId="{1D8A0393-1A94-4EF8-930B-2452C4759859}" srcOrd="0" destOrd="0" presId="urn:microsoft.com/office/officeart/2005/8/layout/cycle2"/>
    <dgm:cxn modelId="{3F6A5E29-6A48-4AE2-9556-D7408BC2A646}" type="presOf" srcId="{01E696C0-1459-4376-90F2-88ED5A48B149}" destId="{AB720592-2E01-489A-9EC4-BBF92417F766}" srcOrd="1" destOrd="0" presId="urn:microsoft.com/office/officeart/2005/8/layout/cycle2"/>
    <dgm:cxn modelId="{2D077CCA-0C50-45CC-B1B7-E49B9FB7CF33}" type="presOf" srcId="{FA8031D0-BC53-45BE-A04D-29781A8F60A2}" destId="{93BEA914-E725-44E9-85E8-6EB87324C1B3}" srcOrd="1" destOrd="0" presId="urn:microsoft.com/office/officeart/2005/8/layout/cycle2"/>
    <dgm:cxn modelId="{7B5FA6FA-7124-4CB7-A4DC-F610689AD92C}" srcId="{845D5C7F-84AF-492B-A314-47312D9F517C}" destId="{B5725708-6539-426E-B912-766BE3754030}" srcOrd="8" destOrd="0" parTransId="{04EE1BEB-C76D-4C12-97F2-242954DF650D}" sibTransId="{81C1C003-82C2-4483-A923-E5A819C82F5C}"/>
    <dgm:cxn modelId="{DF460ED5-CDBD-4E5D-90A7-51BD6A5EE24A}" type="presOf" srcId="{01E696C0-1459-4376-90F2-88ED5A48B149}" destId="{A8B5BE95-A737-40E9-B025-E6557FF261AA}" srcOrd="0" destOrd="0" presId="urn:microsoft.com/office/officeart/2005/8/layout/cycle2"/>
    <dgm:cxn modelId="{4C637DC3-7189-4C78-B0C1-E3EFE4A65B2A}" type="presOf" srcId="{0C948EFB-F532-437C-AC50-F3BFB16235D8}" destId="{11D8D62B-F4F0-4F11-9DC9-BA54E071584B}" srcOrd="1" destOrd="0" presId="urn:microsoft.com/office/officeart/2005/8/layout/cycle2"/>
    <dgm:cxn modelId="{7033C056-8A2B-499E-A805-8CE727EB4822}" srcId="{845D5C7F-84AF-492B-A314-47312D9F517C}" destId="{50D9C1FD-2858-4593-9D89-DF0B7B9B7544}" srcOrd="5" destOrd="0" parTransId="{A3D5603E-0532-49A6-8C07-6FBEEF4B09C4}" sibTransId="{01E696C0-1459-4376-90F2-88ED5A48B149}"/>
    <dgm:cxn modelId="{C9C71C03-D56E-4D84-B373-04EDB0EF14AF}" srcId="{845D5C7F-84AF-492B-A314-47312D9F517C}" destId="{61B30F6F-2D1D-4E74-8ED0-A161BA4E5D75}" srcOrd="4" destOrd="0" parTransId="{A24B6213-54ED-4FF6-8BBC-BFBCFE638440}" sibTransId="{D8714B59-DEC9-4509-98D5-C9A9590B8C27}"/>
    <dgm:cxn modelId="{1D937228-762E-4497-9F44-35C67B9FC7D7}" type="presOf" srcId="{8D97D6E7-B050-4A8F-8205-9830E8523F58}" destId="{5F3E0387-A77E-47CE-8445-08BD90498A1E}" srcOrd="1" destOrd="0" presId="urn:microsoft.com/office/officeart/2005/8/layout/cycle2"/>
    <dgm:cxn modelId="{B45536A0-96D9-489E-9ACA-7824FE4B0B89}" type="presOf" srcId="{9E9181B1-B1D8-4C38-B535-AC86215E4743}" destId="{148D0C96-7182-4B37-8E71-1A9EBA7AA3C4}" srcOrd="0" destOrd="0" presId="urn:microsoft.com/office/officeart/2005/8/layout/cycle2"/>
    <dgm:cxn modelId="{EB76A91D-D737-4173-AABF-6EBB0A6CAC93}" type="presOf" srcId="{0EDDBA8D-84F1-4C35-88A8-D3CBB4AA8130}" destId="{8D3A72ED-CA0F-495F-B529-47A43BA546E6}" srcOrd="0" destOrd="0" presId="urn:microsoft.com/office/officeart/2005/8/layout/cycle2"/>
    <dgm:cxn modelId="{8B3D208E-CE3C-4FE6-9509-9C79B72FED39}" type="presOf" srcId="{D8714B59-DEC9-4509-98D5-C9A9590B8C27}" destId="{504C53BA-988E-4517-816A-8AE9F2C41867}" srcOrd="1" destOrd="0" presId="urn:microsoft.com/office/officeart/2005/8/layout/cycle2"/>
    <dgm:cxn modelId="{08D8FE48-B9A6-4F24-8513-E7ADAA1FD361}" srcId="{845D5C7F-84AF-492B-A314-47312D9F517C}" destId="{E79F088C-CECE-4408-A6E2-025E26173473}" srcOrd="1" destOrd="0" parTransId="{D95FC39F-001D-4089-A2F2-78C0B516310F}" sibTransId="{FA8031D0-BC53-45BE-A04D-29781A8F60A2}"/>
    <dgm:cxn modelId="{0E14D83E-C57D-4B46-A4CC-761E960FBDAA}" type="presOf" srcId="{FA8031D0-BC53-45BE-A04D-29781A8F60A2}" destId="{F0B1879B-3A21-4F85-876C-1373A8D652A5}" srcOrd="0" destOrd="0" presId="urn:microsoft.com/office/officeart/2005/8/layout/cycle2"/>
    <dgm:cxn modelId="{E7126D59-26AB-4BDC-A2EF-E340037A2A46}" srcId="{845D5C7F-84AF-492B-A314-47312D9F517C}" destId="{9E9181B1-B1D8-4C38-B535-AC86215E4743}" srcOrd="3" destOrd="0" parTransId="{81DBD18F-3A46-4637-AAA1-4A7551458181}" sibTransId="{84112F50-0CF7-45A6-9A09-41C4118CA74D}"/>
    <dgm:cxn modelId="{7E1761CB-EDEE-437B-8597-E02C42529B59}" type="presOf" srcId="{26E9038A-BAA2-4708-9934-6851F77B01EC}" destId="{8B3C2A50-52E3-44EC-9651-71810318AEA2}" srcOrd="0" destOrd="0" presId="urn:microsoft.com/office/officeart/2005/8/layout/cycle2"/>
    <dgm:cxn modelId="{591BF50C-D35B-4E18-B7F5-C3F922B9F297}" type="presOf" srcId="{E79F088C-CECE-4408-A6E2-025E26173473}" destId="{08137DAD-FA91-4A40-8D18-7BFE35606351}" srcOrd="0" destOrd="0" presId="urn:microsoft.com/office/officeart/2005/8/layout/cycle2"/>
    <dgm:cxn modelId="{7BFACE7F-7D12-4A46-A41F-EF80BB9ED132}" type="presOf" srcId="{26E9038A-BAA2-4708-9934-6851F77B01EC}" destId="{87E9882B-7A6E-472C-86E9-ACF8F4151755}" srcOrd="1" destOrd="0" presId="urn:microsoft.com/office/officeart/2005/8/layout/cycle2"/>
    <dgm:cxn modelId="{7D014FBE-D41D-4A9A-B87E-9A548E401996}" type="presOf" srcId="{0EDDBA8D-84F1-4C35-88A8-D3CBB4AA8130}" destId="{FE2A8242-F17F-49E9-ABF1-9FB1C79FBA80}" srcOrd="1" destOrd="0" presId="urn:microsoft.com/office/officeart/2005/8/layout/cycle2"/>
    <dgm:cxn modelId="{516288D2-2E5E-44DC-9A6A-ABF52B7C3FDD}" type="presOf" srcId="{61B30F6F-2D1D-4E74-8ED0-A161BA4E5D75}" destId="{F2257882-398B-4309-B8F1-87B247D13728}" srcOrd="0" destOrd="0" presId="urn:microsoft.com/office/officeart/2005/8/layout/cycle2"/>
    <dgm:cxn modelId="{29234ABB-50F7-4E40-B0E7-7AD7F85F0D2F}" type="presOf" srcId="{A87D0CD5-DC92-4501-891A-253DC18826FE}" destId="{8D60F1C7-95AC-4F66-A39D-299C1DC012DA}" srcOrd="0" destOrd="0" presId="urn:microsoft.com/office/officeart/2005/8/layout/cycle2"/>
    <dgm:cxn modelId="{67CAA0CC-8741-4350-965A-E9AF941C893B}" type="presOf" srcId="{84112F50-0CF7-45A6-9A09-41C4118CA74D}" destId="{8082C6C9-D85B-4C3D-9705-F39FDDEA020E}" srcOrd="0" destOrd="0" presId="urn:microsoft.com/office/officeart/2005/8/layout/cycle2"/>
    <dgm:cxn modelId="{8E7F75CA-4279-406E-AEBA-7EF3E568D76E}" type="presOf" srcId="{8D97D6E7-B050-4A8F-8205-9830E8523F58}" destId="{5C850C1E-500F-489D-8D8B-3AF75D6AAC82}" srcOrd="0" destOrd="0" presId="urn:microsoft.com/office/officeart/2005/8/layout/cycle2"/>
    <dgm:cxn modelId="{577922FD-FE4C-47C2-801C-0C86F14F27F5}" type="presOf" srcId="{81C1C003-82C2-4483-A923-E5A819C82F5C}" destId="{A35F6BF6-6CDA-447F-8B9C-E16F41307D85}" srcOrd="1" destOrd="0" presId="urn:microsoft.com/office/officeart/2005/8/layout/cycle2"/>
    <dgm:cxn modelId="{8EB5D138-9CA7-4427-8F61-37850FCFDFFE}" srcId="{845D5C7F-84AF-492B-A314-47312D9F517C}" destId="{251B3D3C-F2B8-4051-BA99-F85539BE0EC5}" srcOrd="0" destOrd="0" parTransId="{01205B2D-48AC-4572-A9EA-41AF0D9B09E3}" sibTransId="{0EDDBA8D-84F1-4C35-88A8-D3CBB4AA8130}"/>
    <dgm:cxn modelId="{8EF694BB-DFB7-4C2F-B71E-FB58BE4054CF}" type="presOf" srcId="{C747694C-26EC-4B97-A896-2B8E420E8F35}" destId="{36115D53-48F7-44A9-88D1-7970E35A45D8}" srcOrd="0" destOrd="0" presId="urn:microsoft.com/office/officeart/2005/8/layout/cycle2"/>
    <dgm:cxn modelId="{340C4D37-B93A-434F-9C26-4282D86DCC99}" type="presParOf" srcId="{23773426-BEFF-4D5F-A72C-1314F2DD9DBE}" destId="{E83DD069-028D-4E6F-A9B4-339B42359A43}" srcOrd="0" destOrd="0" presId="urn:microsoft.com/office/officeart/2005/8/layout/cycle2"/>
    <dgm:cxn modelId="{94E3132E-2EAC-4738-A74B-06AF9791709D}" type="presParOf" srcId="{23773426-BEFF-4D5F-A72C-1314F2DD9DBE}" destId="{8D3A72ED-CA0F-495F-B529-47A43BA546E6}" srcOrd="1" destOrd="0" presId="urn:microsoft.com/office/officeart/2005/8/layout/cycle2"/>
    <dgm:cxn modelId="{DE235293-A2BF-4AEE-9ADF-F123869857C9}" type="presParOf" srcId="{8D3A72ED-CA0F-495F-B529-47A43BA546E6}" destId="{FE2A8242-F17F-49E9-ABF1-9FB1C79FBA80}" srcOrd="0" destOrd="0" presId="urn:microsoft.com/office/officeart/2005/8/layout/cycle2"/>
    <dgm:cxn modelId="{3DD7F8FC-D369-4C03-9AE2-B26DC526C7CA}" type="presParOf" srcId="{23773426-BEFF-4D5F-A72C-1314F2DD9DBE}" destId="{08137DAD-FA91-4A40-8D18-7BFE35606351}" srcOrd="2" destOrd="0" presId="urn:microsoft.com/office/officeart/2005/8/layout/cycle2"/>
    <dgm:cxn modelId="{C80CE4C3-74F5-487B-AF20-E97331E11B99}" type="presParOf" srcId="{23773426-BEFF-4D5F-A72C-1314F2DD9DBE}" destId="{F0B1879B-3A21-4F85-876C-1373A8D652A5}" srcOrd="3" destOrd="0" presId="urn:microsoft.com/office/officeart/2005/8/layout/cycle2"/>
    <dgm:cxn modelId="{85215F2D-ECE2-4BA5-8CED-A8D57D06092B}" type="presParOf" srcId="{F0B1879B-3A21-4F85-876C-1373A8D652A5}" destId="{93BEA914-E725-44E9-85E8-6EB87324C1B3}" srcOrd="0" destOrd="0" presId="urn:microsoft.com/office/officeart/2005/8/layout/cycle2"/>
    <dgm:cxn modelId="{995200CC-7F5C-4F52-8BC4-DE058D1A9AC8}" type="presParOf" srcId="{23773426-BEFF-4D5F-A72C-1314F2DD9DBE}" destId="{1D8A0393-1A94-4EF8-930B-2452C4759859}" srcOrd="4" destOrd="0" presId="urn:microsoft.com/office/officeart/2005/8/layout/cycle2"/>
    <dgm:cxn modelId="{4D2F8638-B724-4A3F-B906-A9159C240EC5}" type="presParOf" srcId="{23773426-BEFF-4D5F-A72C-1314F2DD9DBE}" destId="{5CE09258-04B9-4722-83C3-82C8D1EFEC35}" srcOrd="5" destOrd="0" presId="urn:microsoft.com/office/officeart/2005/8/layout/cycle2"/>
    <dgm:cxn modelId="{70E366D1-A610-4659-BA9E-C242B7553C66}" type="presParOf" srcId="{5CE09258-04B9-4722-83C3-82C8D1EFEC35}" destId="{11D8D62B-F4F0-4F11-9DC9-BA54E071584B}" srcOrd="0" destOrd="0" presId="urn:microsoft.com/office/officeart/2005/8/layout/cycle2"/>
    <dgm:cxn modelId="{6F0B50C8-19B2-486A-A635-707FAA5DEA5B}" type="presParOf" srcId="{23773426-BEFF-4D5F-A72C-1314F2DD9DBE}" destId="{148D0C96-7182-4B37-8E71-1A9EBA7AA3C4}" srcOrd="6" destOrd="0" presId="urn:microsoft.com/office/officeart/2005/8/layout/cycle2"/>
    <dgm:cxn modelId="{BDA49AA4-0155-4DF5-8A3F-48F9C5CEBEE4}" type="presParOf" srcId="{23773426-BEFF-4D5F-A72C-1314F2DD9DBE}" destId="{8082C6C9-D85B-4C3D-9705-F39FDDEA020E}" srcOrd="7" destOrd="0" presId="urn:microsoft.com/office/officeart/2005/8/layout/cycle2"/>
    <dgm:cxn modelId="{22B06D89-5ECC-470F-A5B8-A2DC3B7A7FC0}" type="presParOf" srcId="{8082C6C9-D85B-4C3D-9705-F39FDDEA020E}" destId="{A076C333-4C95-471A-8E7E-438E53057D3B}" srcOrd="0" destOrd="0" presId="urn:microsoft.com/office/officeart/2005/8/layout/cycle2"/>
    <dgm:cxn modelId="{1C73DB0B-583A-40C1-BB0B-81E8E9FDD669}" type="presParOf" srcId="{23773426-BEFF-4D5F-A72C-1314F2DD9DBE}" destId="{F2257882-398B-4309-B8F1-87B247D13728}" srcOrd="8" destOrd="0" presId="urn:microsoft.com/office/officeart/2005/8/layout/cycle2"/>
    <dgm:cxn modelId="{16FE5140-250A-46E4-B4B8-8C5B345D2412}" type="presParOf" srcId="{23773426-BEFF-4D5F-A72C-1314F2DD9DBE}" destId="{A02E9612-A45B-47B0-AC07-41379AB85AA7}" srcOrd="9" destOrd="0" presId="urn:microsoft.com/office/officeart/2005/8/layout/cycle2"/>
    <dgm:cxn modelId="{DAE34DA9-CC18-401D-B40C-707B18309252}" type="presParOf" srcId="{A02E9612-A45B-47B0-AC07-41379AB85AA7}" destId="{504C53BA-988E-4517-816A-8AE9F2C41867}" srcOrd="0" destOrd="0" presId="urn:microsoft.com/office/officeart/2005/8/layout/cycle2"/>
    <dgm:cxn modelId="{AF4F6E07-6F56-4112-BEBE-5D27E6CEFA2B}" type="presParOf" srcId="{23773426-BEFF-4D5F-A72C-1314F2DD9DBE}" destId="{D3B6EDC5-1CE1-45CA-AED6-5B9911B6564A}" srcOrd="10" destOrd="0" presId="urn:microsoft.com/office/officeart/2005/8/layout/cycle2"/>
    <dgm:cxn modelId="{8637CD12-78B7-4695-8664-4D5F6A29F20C}" type="presParOf" srcId="{23773426-BEFF-4D5F-A72C-1314F2DD9DBE}" destId="{A8B5BE95-A737-40E9-B025-E6557FF261AA}" srcOrd="11" destOrd="0" presId="urn:microsoft.com/office/officeart/2005/8/layout/cycle2"/>
    <dgm:cxn modelId="{1E39B542-2171-41D6-B274-7C170C3E3EAD}" type="presParOf" srcId="{A8B5BE95-A737-40E9-B025-E6557FF261AA}" destId="{AB720592-2E01-489A-9EC4-BBF92417F766}" srcOrd="0" destOrd="0" presId="urn:microsoft.com/office/officeart/2005/8/layout/cycle2"/>
    <dgm:cxn modelId="{86B997F5-AB9D-4A3B-BC84-A738421AD743}" type="presParOf" srcId="{23773426-BEFF-4D5F-A72C-1314F2DD9DBE}" destId="{8D60F1C7-95AC-4F66-A39D-299C1DC012DA}" srcOrd="12" destOrd="0" presId="urn:microsoft.com/office/officeart/2005/8/layout/cycle2"/>
    <dgm:cxn modelId="{5E37EE61-23A1-4585-B6C8-0031495A1923}" type="presParOf" srcId="{23773426-BEFF-4D5F-A72C-1314F2DD9DBE}" destId="{5C850C1E-500F-489D-8D8B-3AF75D6AAC82}" srcOrd="13" destOrd="0" presId="urn:microsoft.com/office/officeart/2005/8/layout/cycle2"/>
    <dgm:cxn modelId="{EA74C030-F5F7-4B4B-AE95-8AC8F4406840}" type="presParOf" srcId="{5C850C1E-500F-489D-8D8B-3AF75D6AAC82}" destId="{5F3E0387-A77E-47CE-8445-08BD90498A1E}" srcOrd="0" destOrd="0" presId="urn:microsoft.com/office/officeart/2005/8/layout/cycle2"/>
    <dgm:cxn modelId="{0D012A93-3740-4565-8D83-6787C70E813B}" type="presParOf" srcId="{23773426-BEFF-4D5F-A72C-1314F2DD9DBE}" destId="{98CD5D36-1339-4497-80AA-7F8A7A3D5437}" srcOrd="14" destOrd="0" presId="urn:microsoft.com/office/officeart/2005/8/layout/cycle2"/>
    <dgm:cxn modelId="{935B8541-5B93-48B8-83EE-E7011E562B44}" type="presParOf" srcId="{23773426-BEFF-4D5F-A72C-1314F2DD9DBE}" destId="{03F8E334-0CD9-42AB-83EB-745496446B07}" srcOrd="15" destOrd="0" presId="urn:microsoft.com/office/officeart/2005/8/layout/cycle2"/>
    <dgm:cxn modelId="{3A83A13D-AF3A-450B-88E5-17769EE22C59}" type="presParOf" srcId="{03F8E334-0CD9-42AB-83EB-745496446B07}" destId="{51AEE744-68B4-449C-AC6D-D3B05C959337}" srcOrd="0" destOrd="0" presId="urn:microsoft.com/office/officeart/2005/8/layout/cycle2"/>
    <dgm:cxn modelId="{7128E144-AE6C-4F97-83A8-0D7D65886FE6}" type="presParOf" srcId="{23773426-BEFF-4D5F-A72C-1314F2DD9DBE}" destId="{4D0C777B-F956-4321-8B1B-D1652D53DC0D}" srcOrd="16" destOrd="0" presId="urn:microsoft.com/office/officeart/2005/8/layout/cycle2"/>
    <dgm:cxn modelId="{12833E32-5FF2-44ED-852C-051107569728}" type="presParOf" srcId="{23773426-BEFF-4D5F-A72C-1314F2DD9DBE}" destId="{F574375F-CA06-43EE-9A3D-C287EAE27D5E}" srcOrd="17" destOrd="0" presId="urn:microsoft.com/office/officeart/2005/8/layout/cycle2"/>
    <dgm:cxn modelId="{B0F17AFA-D7B7-4D00-9F4F-62E187AC7368}" type="presParOf" srcId="{F574375F-CA06-43EE-9A3D-C287EAE27D5E}" destId="{A35F6BF6-6CDA-447F-8B9C-E16F41307D85}" srcOrd="0" destOrd="0" presId="urn:microsoft.com/office/officeart/2005/8/layout/cycle2"/>
    <dgm:cxn modelId="{FA611A00-79B2-496D-9A75-222C45D17B01}" type="presParOf" srcId="{23773426-BEFF-4D5F-A72C-1314F2DD9DBE}" destId="{36115D53-48F7-44A9-88D1-7970E35A45D8}" srcOrd="18" destOrd="0" presId="urn:microsoft.com/office/officeart/2005/8/layout/cycle2"/>
    <dgm:cxn modelId="{96CBF06E-229F-428D-9037-5A0B00AFFA4B}" type="presParOf" srcId="{23773426-BEFF-4D5F-A72C-1314F2DD9DBE}" destId="{8B3C2A50-52E3-44EC-9651-71810318AEA2}" srcOrd="19" destOrd="0" presId="urn:microsoft.com/office/officeart/2005/8/layout/cycle2"/>
    <dgm:cxn modelId="{324E1F1E-EAB0-4496-AAA6-432D6BAE9BE3}" type="presParOf" srcId="{8B3C2A50-52E3-44EC-9651-71810318AEA2}" destId="{87E9882B-7A6E-472C-86E9-ACF8F415175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368359-E9D2-4304-BFFF-E19290124F04}">
      <dsp:nvSpPr>
        <dsp:cNvPr id="0" name=""/>
        <dsp:cNvSpPr/>
      </dsp:nvSpPr>
      <dsp:spPr>
        <a:xfrm rot="16200000">
          <a:off x="888395" y="-943736"/>
          <a:ext cx="2262981" cy="415045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FF00"/>
              </a:solidFill>
            </a:rPr>
            <a:t>England</a:t>
          </a:r>
          <a:endParaRPr lang="ru-RU" sz="4000" b="1" kern="1200" dirty="0">
            <a:solidFill>
              <a:srgbClr val="FFFF00"/>
            </a:solidFill>
          </a:endParaRPr>
        </a:p>
      </dsp:txBody>
      <dsp:txXfrm rot="16200000">
        <a:off x="1171268" y="-1226609"/>
        <a:ext cx="1697236" cy="4150454"/>
      </dsp:txXfrm>
    </dsp:sp>
    <dsp:sp modelId="{42483666-D216-4859-9DAA-812DB2F5B5B2}">
      <dsp:nvSpPr>
        <dsp:cNvPr id="0" name=""/>
        <dsp:cNvSpPr/>
      </dsp:nvSpPr>
      <dsp:spPr>
        <a:xfrm>
          <a:off x="3984431" y="0"/>
          <a:ext cx="3929090" cy="2262981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FF00"/>
              </a:solidFill>
            </a:rPr>
            <a:t>Scotland</a:t>
          </a:r>
          <a:endParaRPr lang="ru-RU" sz="4000" b="1" kern="1200" dirty="0">
            <a:solidFill>
              <a:srgbClr val="FFFF00"/>
            </a:solidFill>
          </a:endParaRPr>
        </a:p>
      </dsp:txBody>
      <dsp:txXfrm>
        <a:off x="3984431" y="0"/>
        <a:ext cx="3929090" cy="1697236"/>
      </dsp:txXfrm>
    </dsp:sp>
    <dsp:sp modelId="{B7473939-61D7-4E6D-9A9A-07BE924D3228}">
      <dsp:nvSpPr>
        <dsp:cNvPr id="0" name=""/>
        <dsp:cNvSpPr/>
      </dsp:nvSpPr>
      <dsp:spPr>
        <a:xfrm rot="10800000">
          <a:off x="0" y="2262981"/>
          <a:ext cx="4039772" cy="2262981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FF00"/>
              </a:solidFill>
            </a:rPr>
            <a:t>Wales</a:t>
          </a:r>
          <a:endParaRPr lang="ru-RU" sz="4000" b="1" kern="1200" dirty="0">
            <a:solidFill>
              <a:srgbClr val="FFFF00"/>
            </a:solidFill>
          </a:endParaRPr>
        </a:p>
      </dsp:txBody>
      <dsp:txXfrm rot="10800000">
        <a:off x="0" y="2828726"/>
        <a:ext cx="4039772" cy="1697236"/>
      </dsp:txXfrm>
    </dsp:sp>
    <dsp:sp modelId="{2745E002-9AB9-4B75-A6AE-74219B44DD50}">
      <dsp:nvSpPr>
        <dsp:cNvPr id="0" name=""/>
        <dsp:cNvSpPr/>
      </dsp:nvSpPr>
      <dsp:spPr>
        <a:xfrm rot="5400000">
          <a:off x="4817485" y="1429927"/>
          <a:ext cx="2262981" cy="392909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FFFF00"/>
              </a:solidFill>
            </a:rPr>
            <a:t>Northern Ireland</a:t>
          </a:r>
          <a:endParaRPr lang="ru-RU" sz="4000" b="1" kern="1200" dirty="0">
            <a:solidFill>
              <a:srgbClr val="FFFF00"/>
            </a:solidFill>
          </a:endParaRPr>
        </a:p>
      </dsp:txBody>
      <dsp:txXfrm rot="5400000">
        <a:off x="5100358" y="1712799"/>
        <a:ext cx="1697236" cy="3929090"/>
      </dsp:txXfrm>
    </dsp:sp>
    <dsp:sp modelId="{E5680257-0825-4F1F-B1CF-A805CCDBB145}">
      <dsp:nvSpPr>
        <dsp:cNvPr id="0" name=""/>
        <dsp:cNvSpPr/>
      </dsp:nvSpPr>
      <dsp:spPr>
        <a:xfrm>
          <a:off x="2750362" y="1697236"/>
          <a:ext cx="2357454" cy="113149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C00000"/>
              </a:solidFill>
            </a:rPr>
            <a:t>The UK</a:t>
          </a:r>
          <a:endParaRPr lang="ru-RU" sz="4800" b="1" kern="1200" dirty="0">
            <a:solidFill>
              <a:srgbClr val="C00000"/>
            </a:solidFill>
          </a:endParaRPr>
        </a:p>
      </dsp:txBody>
      <dsp:txXfrm>
        <a:off x="2750362" y="1697236"/>
        <a:ext cx="2357454" cy="11314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61B26F-3C8F-49D6-9F65-575F77E4667D}">
      <dsp:nvSpPr>
        <dsp:cNvPr id="0" name=""/>
        <dsp:cNvSpPr/>
      </dsp:nvSpPr>
      <dsp:spPr>
        <a:xfrm rot="16200000">
          <a:off x="732239" y="-732239"/>
          <a:ext cx="2821801" cy="428628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16200000">
        <a:off x="1084964" y="-1084964"/>
        <a:ext cx="2116350" cy="4286280"/>
      </dsp:txXfrm>
    </dsp:sp>
    <dsp:sp modelId="{C23AC425-6F8B-4DCC-8991-57C922B8CA2F}">
      <dsp:nvSpPr>
        <dsp:cNvPr id="0" name=""/>
        <dsp:cNvSpPr/>
      </dsp:nvSpPr>
      <dsp:spPr>
        <a:xfrm>
          <a:off x="4286280" y="0"/>
          <a:ext cx="4286280" cy="2821801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286280" y="0"/>
        <a:ext cx="4286280" cy="2116350"/>
      </dsp:txXfrm>
    </dsp:sp>
    <dsp:sp modelId="{03D5BA15-3A36-4575-93A7-E7BC23AF838A}">
      <dsp:nvSpPr>
        <dsp:cNvPr id="0" name=""/>
        <dsp:cNvSpPr/>
      </dsp:nvSpPr>
      <dsp:spPr>
        <a:xfrm rot="10800000">
          <a:off x="0" y="2821801"/>
          <a:ext cx="4286280" cy="2821801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0800000">
        <a:off x="0" y="3527251"/>
        <a:ext cx="4286280" cy="2116350"/>
      </dsp:txXfrm>
    </dsp:sp>
    <dsp:sp modelId="{219C81EF-22C5-4C83-9259-4AADB5F16EB0}">
      <dsp:nvSpPr>
        <dsp:cNvPr id="0" name=""/>
        <dsp:cNvSpPr/>
      </dsp:nvSpPr>
      <dsp:spPr>
        <a:xfrm rot="5400000">
          <a:off x="5018519" y="2089561"/>
          <a:ext cx="2821801" cy="428628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5371244" y="2442286"/>
        <a:ext cx="2116350" cy="4286280"/>
      </dsp:txXfrm>
    </dsp:sp>
    <dsp:sp modelId="{42BDC340-3F44-410B-A11C-33C5FBE0CF35}">
      <dsp:nvSpPr>
        <dsp:cNvPr id="0" name=""/>
        <dsp:cNvSpPr/>
      </dsp:nvSpPr>
      <dsp:spPr>
        <a:xfrm>
          <a:off x="3000395" y="2116350"/>
          <a:ext cx="2571768" cy="14109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3000395" y="2116350"/>
        <a:ext cx="2571768" cy="14109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70D33F-BD52-4E06-B3B0-116B41EE697E}">
      <dsp:nvSpPr>
        <dsp:cNvPr id="0" name=""/>
        <dsp:cNvSpPr/>
      </dsp:nvSpPr>
      <dsp:spPr>
        <a:xfrm>
          <a:off x="2440" y="1954761"/>
          <a:ext cx="2448459" cy="244845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747" tIns="40640" rIns="134747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 smtClean="0">
              <a:solidFill>
                <a:srgbClr val="C00000"/>
              </a:solidFill>
            </a:rPr>
            <a:t>England</a:t>
          </a:r>
          <a:r>
            <a:rPr lang="en-US" sz="3200" b="1" kern="1200" dirty="0" smtClean="0">
              <a:solidFill>
                <a:srgbClr val="0070C0"/>
              </a:solidFill>
            </a:rPr>
            <a:t> Rose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440" y="1954761"/>
        <a:ext cx="2448459" cy="2448459"/>
      </dsp:txXfrm>
    </dsp:sp>
    <dsp:sp modelId="{B68BDCC0-CEEB-4DF3-B3E7-4A971B540A54}">
      <dsp:nvSpPr>
        <dsp:cNvPr id="0" name=""/>
        <dsp:cNvSpPr/>
      </dsp:nvSpPr>
      <dsp:spPr>
        <a:xfrm>
          <a:off x="1961207" y="1954761"/>
          <a:ext cx="2448459" cy="2448459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747" tIns="40640" rIns="134747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Scotland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70C0"/>
              </a:solidFill>
            </a:rPr>
            <a:t>Thistle</a:t>
          </a:r>
          <a:endParaRPr lang="ru-RU" sz="3200" b="1" kern="1200" dirty="0">
            <a:solidFill>
              <a:srgbClr val="0070C0"/>
            </a:solidFill>
          </a:endParaRPr>
        </a:p>
      </dsp:txBody>
      <dsp:txXfrm>
        <a:off x="1961207" y="1954761"/>
        <a:ext cx="2448459" cy="2448459"/>
      </dsp:txXfrm>
    </dsp:sp>
    <dsp:sp modelId="{ED4554CB-40DA-431B-9DFC-48B9E8D3135A}">
      <dsp:nvSpPr>
        <dsp:cNvPr id="0" name=""/>
        <dsp:cNvSpPr/>
      </dsp:nvSpPr>
      <dsp:spPr>
        <a:xfrm>
          <a:off x="3900485" y="1893109"/>
          <a:ext cx="2448459" cy="2448459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747" tIns="40640" rIns="134747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Wales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70C0"/>
              </a:solidFill>
            </a:rPr>
            <a:t>Daffodil</a:t>
          </a:r>
          <a:endParaRPr lang="ru-RU" sz="3200" b="1" kern="1200" dirty="0">
            <a:solidFill>
              <a:srgbClr val="0070C0"/>
            </a:solidFill>
          </a:endParaRPr>
        </a:p>
      </dsp:txBody>
      <dsp:txXfrm>
        <a:off x="3900485" y="1893109"/>
        <a:ext cx="2448459" cy="2448459"/>
      </dsp:txXfrm>
    </dsp:sp>
    <dsp:sp modelId="{D4FF67E7-A1A1-41C4-AD66-AE249444BDF9}">
      <dsp:nvSpPr>
        <dsp:cNvPr id="0" name=""/>
        <dsp:cNvSpPr/>
      </dsp:nvSpPr>
      <dsp:spPr>
        <a:xfrm>
          <a:off x="5878742" y="1954761"/>
          <a:ext cx="2448459" cy="244845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747" tIns="35560" rIns="134747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Northern Ireland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70C0"/>
              </a:solidFill>
            </a:rPr>
            <a:t>Shamrock</a:t>
          </a:r>
          <a:endParaRPr lang="ru-RU" sz="2800" b="1" kern="1200" dirty="0">
            <a:solidFill>
              <a:srgbClr val="0070C0"/>
            </a:solidFill>
          </a:endParaRPr>
        </a:p>
      </dsp:txBody>
      <dsp:txXfrm>
        <a:off x="5878742" y="1954761"/>
        <a:ext cx="2448459" cy="24484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CA1E-91D8-4234-802C-A30ADBACFABA}" type="datetimeFigureOut">
              <a:rPr lang="ru-RU" smtClean="0"/>
              <a:pPr/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2860-E795-4F7C-95B3-025DAE2AC4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 ?><Relationships xmlns="http://schemas.openxmlformats.org/package/2006/relationships"><Relationship Id="rId8" Target="../media/image11.jpeg" Type="http://schemas.openxmlformats.org/officeDocument/2006/relationships/image"/><Relationship Id="rId3" Target="../diagrams/data3.xml" Type="http://schemas.openxmlformats.org/officeDocument/2006/relationships/diagramData"/><Relationship Id="rId7" Target="../diagrams/drawing3.xml" Type="http://schemas.microsoft.com/office/2007/relationships/diagramDrawing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colors3.xml" Type="http://schemas.openxmlformats.org/officeDocument/2006/relationships/diagramColors"/><Relationship Id="rId11" Target="../media/image14.png" Type="http://schemas.openxmlformats.org/officeDocument/2006/relationships/image"/><Relationship Id="rId5" Target="../diagrams/quickStyle3.xml" Type="http://schemas.openxmlformats.org/officeDocument/2006/relationships/diagramQuickStyle"/><Relationship Id="rId10" Target="../media/image13.jpeg" Type="http://schemas.openxmlformats.org/officeDocument/2006/relationships/image"/><Relationship Id="rId4" Target="../diagrams/layout3.xml" Type="http://schemas.openxmlformats.org/officeDocument/2006/relationships/diagramLayout"/><Relationship Id="rId9" Target="../media/image12.pn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OgAAAGThTFWFbWWY3ePx9iMD7WYcq8V5OIwyh2aMA3Z01CYRSUaqlW5WMaAYZHFgfQxKRgTksZCaS9BlkbnrL2F8nY4A15jOjIW_OlJUg4R8fV8XWhf67V-JjQbZ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4" descr="london_tower_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00197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The United Kingdom of Great Britain and Northern Ireland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86256"/>
            <a:ext cx="6232206" cy="1785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Учитель английского </a:t>
            </a:r>
            <a:r>
              <a:rPr lang="ru-RU" sz="2800" b="1" smtClean="0">
                <a:solidFill>
                  <a:srgbClr val="FFFF00"/>
                </a:solidFill>
              </a:rPr>
              <a:t>языка </a:t>
            </a:r>
          </a:p>
          <a:p>
            <a:r>
              <a:rPr lang="ru-RU" sz="2800" b="1" smtClean="0">
                <a:solidFill>
                  <a:srgbClr val="FFFF00"/>
                </a:solidFill>
              </a:rPr>
              <a:t>МБОУ </a:t>
            </a:r>
            <a:r>
              <a:rPr lang="ru-RU" sz="2800" b="1" dirty="0" smtClean="0">
                <a:solidFill>
                  <a:srgbClr val="FFFF00"/>
                </a:solidFill>
              </a:rPr>
              <a:t>Гимназия №36 г. Иваново</a:t>
            </a:r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Данилочкина</a:t>
            </a:r>
            <a:r>
              <a:rPr lang="ru-RU" sz="2800" b="1" dirty="0" smtClean="0">
                <a:solidFill>
                  <a:srgbClr val="FFFF00"/>
                </a:solidFill>
              </a:rPr>
              <a:t> Е.С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English countryside and climate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weather in Great Britain is changeable. The British like talking about it.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It’s not very cold in winter and not very hot in summer. It’s  often rainy and foggy there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English landscape is picturesque. There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are a lot of meadows and valleys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Picture 4" descr="Denham_Village_Somerset_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7017836" cy="4972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428736"/>
            <a:ext cx="6246827" cy="4857784"/>
          </a:xfrm>
          <a:prstGeom prst="rect">
            <a:avLst/>
          </a:prstGeom>
          <a:ln w="1270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4" descr="england_house_of_clou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57161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London, the capital of the UK, has a lot of tourist  attractions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The British are proud of  the Houses of Parliament, Big Ben, the Tower of London, Trafalgar Square,  Westminster Abbey, London parks, and many other sights. Don’t miss a chance to see them!</a:t>
            </a:r>
            <a:endParaRPr lang="ru-RU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Picture 4" descr="0207_london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403860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142984"/>
            <a:ext cx="4895850" cy="5256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It’s one of the symbols of London- Big Ben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4" name="Picture 4" descr="0207_london_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8072493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Buckingham Palace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471990" cy="528641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It is the home of the Queen when she is in London. It has</a:t>
            </a:r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600 rooms,78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bathrooms,a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 cinema, a swimming pool and a post-office. There is a nice park near it. 450 people work in the palace</a:t>
            </a:r>
          </a:p>
          <a:p>
            <a:endParaRPr lang="ru-RU" dirty="0"/>
          </a:p>
        </p:txBody>
      </p:sp>
      <p:pic>
        <p:nvPicPr>
          <p:cNvPr id="6" name="Содержимое 3" descr="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507206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Содержимое 4" descr="_47419042_008884347-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428728" y="1142984"/>
            <a:ext cx="6858048" cy="5072098"/>
          </a:xfrm>
          <a:prstGeom prst="rect">
            <a:avLst/>
          </a:prstGeom>
          <a:ln w="1270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Westminster Abbey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Содержимое 3" descr="showthum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4357717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3829048" cy="5072098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It’s the Royal church.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It’s the place of coronation of all the British kings and queens. Elizabeth II was </a:t>
            </a:r>
            <a:r>
              <a:rPr lang="en-US" b="1" dirty="0" err="1" smtClean="0">
                <a:solidFill>
                  <a:srgbClr val="FFFF00"/>
                </a:solidFill>
              </a:rPr>
              <a:t>coronated</a:t>
            </a:r>
            <a:r>
              <a:rPr lang="en-US" b="1" dirty="0" smtClean="0">
                <a:solidFill>
                  <a:srgbClr val="FFFF00"/>
                </a:solidFill>
              </a:rPr>
              <a:t>  there in 1953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 lot of famous writers, poets, painters, scientists are buried there.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St. Paul’s Cathedral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St. Paul’s Cathedral was designed by Sir Christopher Wren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 It took him 35 years to build the Cathedral.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It’s one of the most famous places of interest in London. 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7" descr="http://www.flyex.ru/upload/s/new_st.pau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736"/>
            <a:ext cx="371477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4" descr="ST_PAU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000108"/>
            <a:ext cx="5072098" cy="5214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The Tower of London and Tower Bridge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Tower </a:t>
            </a:r>
            <a:r>
              <a:rPr lang="en-US" b="1" dirty="0" smtClean="0">
                <a:solidFill>
                  <a:srgbClr val="FFFF00"/>
                </a:solidFill>
              </a:rPr>
              <a:t>was a prison, a mint, a palace and a zoo. Now it’s a museum and a lot of tourists visit it every year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3" descr="page15916s-4-3-r0vu3enE-b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357298"/>
            <a:ext cx="6472254" cy="4429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10_england_lond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8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Scotland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img1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28736"/>
            <a:ext cx="4329114" cy="500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1" descr="scot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0628" y="357166"/>
            <a:ext cx="3657600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rest.scotl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143248"/>
            <a:ext cx="300039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oghou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642918"/>
            <a:ext cx="7143800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66231_450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785794"/>
            <a:ext cx="4569143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The capital of Scotland is Edinburgh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1" name="Содержимое 10" descr="edinburg_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85860"/>
            <a:ext cx="454342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Содержимое 11" descr="49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29058" y="1571612"/>
            <a:ext cx="4757742" cy="4643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British Isles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UK is situated in the British Isles.                                                                  The big island is called Great Britain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The small one is called Ireland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Great Britain is washed by the North Sea, the  Irish Sea and the English Channel</a:t>
            </a:r>
          </a:p>
          <a:p>
            <a:endParaRPr lang="ru-RU" dirty="0"/>
          </a:p>
        </p:txBody>
      </p:sp>
      <p:pic>
        <p:nvPicPr>
          <p:cNvPr id="5" name="Picture 5" descr="U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281" y="1600200"/>
            <a:ext cx="3354438" cy="4525963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Scotland is the land of old castles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93755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tumblr_l41cvbbut61qc62oho1_5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4643470" cy="473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142984"/>
            <a:ext cx="762000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Шот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1643042" y="928670"/>
            <a:ext cx="6257941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4186238" cy="7143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Wales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Содержимое 5" descr="Map_of_Wales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71512" y="1762919"/>
            <a:ext cx="3609975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d4639f9fec18df017614aa18f736fc51_full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857232"/>
            <a:ext cx="403860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115409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Wales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470818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785794"/>
            <a:ext cx="7016543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wales-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714356"/>
            <a:ext cx="4762500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85818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The capital of Wales is Cardiff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Mercure_Holland_Hous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721523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b438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1500174"/>
            <a:ext cx="63500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1939916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Northern Ireland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mnirelan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3810000" cy="4572032"/>
          </a:xfrm>
        </p:spPr>
      </p:pic>
      <p:pic>
        <p:nvPicPr>
          <p:cNvPr id="5" name="Рисунок 4" descr="Northern_Ireland_coat_of_ar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143248"/>
            <a:ext cx="4857784" cy="3490907"/>
          </a:xfrm>
          <a:prstGeom prst="rect">
            <a:avLst/>
          </a:prstGeom>
        </p:spPr>
      </p:pic>
      <p:pic>
        <p:nvPicPr>
          <p:cNvPr id="7" name="Рисунок 6" descr="x_725a1cc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142852"/>
            <a:ext cx="4429124" cy="28575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Northern  Ireland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2172465619_d938cfb8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928670"/>
            <a:ext cx="6350000" cy="5334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Содержимое 9" descr="52003539_1249126922_0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857232"/>
            <a:ext cx="721523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8993d3c12d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571612"/>
            <a:ext cx="7786742" cy="3762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The capital of Northern Ireland is Belfast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resize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807249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Question time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gAAALo4uq-CbP8k_jwCaUArsovfyLvSuLuHOPq4USvo2QeaNSCSoLhzgM37pewknshGZcqjUOjBEGBpn8QdUJenARUA15jOjPQMuWdwi282fQ3yX6cNDmXB_0mK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Question time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1.What is the full name of the country?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2.Where is it situated?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3.What oceans is it washed by?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4.What countries does the UK consist of?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5.What is the national emblem of England?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6.What can you say about the flag of the UK?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91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7.What about the rivers and mountains?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8.What about climate?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9.What’s the capital?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10.What is London famous for?</a:t>
            </a: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lastslideviewed" highlightClick="1"/>
          </p:cNvPr>
          <p:cNvSpPr/>
          <p:nvPr/>
        </p:nvSpPr>
        <p:spPr>
          <a:xfrm>
            <a:off x="7572396" y="528638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Thank you!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8" name="Содержимое 7" descr="f_b5968b182f5987af682ecba2d34e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771530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UK consists of 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600200"/>
          <a:ext cx="78581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Union Jack- </a:t>
            </a:r>
            <a:r>
              <a:rPr lang="en-US" sz="3200" b="1" dirty="0" smtClean="0">
                <a:solidFill>
                  <a:srgbClr val="FFC000"/>
                </a:solidFill>
              </a:rPr>
              <a:t>the flag that consists of the flags of England, Scotland and Northern Ireland</a:t>
            </a:r>
            <a:endParaRPr lang="ru-RU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57256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sco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1214422"/>
            <a:ext cx="3657600" cy="2357454"/>
          </a:xfrm>
          <a:prstGeom prst="rect">
            <a:avLst/>
          </a:prstGeom>
        </p:spPr>
      </p:pic>
      <p:pic>
        <p:nvPicPr>
          <p:cNvPr id="8" name="Рисунок 7" descr="d4639f9fec18df017614aa18f736fc51_ful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3929066"/>
            <a:ext cx="3857652" cy="2357454"/>
          </a:xfrm>
          <a:prstGeom prst="rect">
            <a:avLst/>
          </a:prstGeom>
        </p:spPr>
      </p:pic>
      <p:pic>
        <p:nvPicPr>
          <p:cNvPr id="9" name="Рисунок 8" descr="x_725a1cc8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0628" y="3929066"/>
            <a:ext cx="3714776" cy="2357454"/>
          </a:xfrm>
          <a:prstGeom prst="rect">
            <a:avLst/>
          </a:prstGeom>
        </p:spPr>
      </p:pic>
      <p:pic>
        <p:nvPicPr>
          <p:cNvPr id="6" name="Рисунок 5" descr="2091185_com_england_f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8596" y="1142984"/>
            <a:ext cx="3786214" cy="2486028"/>
          </a:xfrm>
          <a:prstGeom prst="rect">
            <a:avLst/>
          </a:prstGeom>
        </p:spPr>
      </p:pic>
      <p:pic>
        <p:nvPicPr>
          <p:cNvPr id="5" name="Рисунок 4" descr="gb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71802" y="2643182"/>
            <a:ext cx="3000396" cy="2057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Union Jack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50072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In 1606 Scotland joined England and Wales. The Scottish flag</a:t>
            </a:r>
            <a:r>
              <a:rPr lang="ru-RU" b="1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St. Andrew's Cross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–</a:t>
            </a:r>
            <a:r>
              <a:rPr lang="en-US" b="1" dirty="0" smtClean="0">
                <a:solidFill>
                  <a:srgbClr val="FFFF00"/>
                </a:solidFill>
              </a:rPr>
              <a:t>was added to the English Flag</a:t>
            </a:r>
            <a:r>
              <a:rPr lang="ru-RU" b="1" dirty="0" smtClean="0">
                <a:solidFill>
                  <a:srgbClr val="FFFF00"/>
                </a:solidFill>
              </a:rPr>
              <a:t>-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St. George's Cross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Later, in 1801 when Ireland was joined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to the union, the Irish Flag </a:t>
            </a:r>
            <a:r>
              <a:rPr lang="ru-RU" b="1" dirty="0" smtClean="0">
                <a:solidFill>
                  <a:srgbClr val="FFFF00"/>
                </a:solidFill>
              </a:rPr>
              <a:t>-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St. Patrick's Cross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-</a:t>
            </a:r>
            <a:r>
              <a:rPr lang="en-US" b="1" dirty="0" smtClean="0">
                <a:solidFill>
                  <a:srgbClr val="FFFF00"/>
                </a:solidFill>
              </a:rPr>
              <a:t>was added. </a:t>
            </a:r>
            <a:r>
              <a:rPr lang="en-US" b="1" dirty="0" smtClean="0">
                <a:solidFill>
                  <a:srgbClr val="FFC000"/>
                </a:solidFill>
              </a:rPr>
              <a:t>The Union Jack </a:t>
            </a:r>
            <a:r>
              <a:rPr lang="en-US" b="1" dirty="0" smtClean="0">
                <a:solidFill>
                  <a:srgbClr val="FFFF00"/>
                </a:solidFill>
              </a:rPr>
              <a:t>is also on the flags of Australia and New Zealand.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Picture 6" descr="525px-Flags_of_the_Union_Ja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28670"/>
            <a:ext cx="40386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national symbols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32964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643446"/>
            <a:ext cx="2143172" cy="1857412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thistle_bull_flower копия"/>
          <p:cNvPicPr>
            <a:picLocks noChangeAspect="1" noChangeArrowheads="1"/>
          </p:cNvPicPr>
          <p:nvPr/>
        </p:nvPicPr>
        <p:blipFill>
          <a:blip r:embed="rId9" cstate="print"/>
          <a:srcRect b="-894"/>
          <a:stretch>
            <a:fillRect/>
          </a:stretch>
        </p:blipFill>
        <p:spPr bwMode="auto">
          <a:xfrm>
            <a:off x="2857488" y="4714884"/>
            <a:ext cx="1857388" cy="1857388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4714884"/>
            <a:ext cx="1785950" cy="178595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375px-Shamroc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4714884"/>
            <a:ext cx="1857388" cy="178595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The head of the UK is Queen  Elizabeth II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karalie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643050"/>
            <a:ext cx="6500858" cy="4643469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England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091185_com_england_fl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85786" y="1571612"/>
            <a:ext cx="3429000" cy="303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602px-UK_Royal_Coat_of_Arms.svg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500174"/>
            <a:ext cx="3964459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OgAAALo4uq-CbP8k_jwCaUArsovfyLvSuLuHOPq4USvo2QeaNSCSoLhzgM37pewknshGZcqjUOjBEGBpn8QdUJenARUA15jOjPQMuWdwi282fQ3yX6cNDmXB_0m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Rivers and mountains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There are no high mountains there. The highest one is</a:t>
            </a:r>
            <a:r>
              <a:rPr lang="en-US" b="1" dirty="0" smtClean="0">
                <a:solidFill>
                  <a:srgbClr val="FFC000"/>
                </a:solidFill>
              </a:rPr>
              <a:t> Ben Nevis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There are no long rivers in Great Britain. The longest one is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the Severn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1" name="Содержимое 3" descr="1175157018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143116"/>
            <a:ext cx="5177361" cy="3954459"/>
          </a:xfrm>
          <a:prstGeom prst="rect">
            <a:avLst/>
          </a:prstGeom>
          <a:ln w="1270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4" descr="Hunsett_Mill_Norfolk_Eng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7161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604</Words>
  <Application>Microsoft Office PowerPoint</Application>
  <PresentationFormat>Экран (4:3)</PresentationFormat>
  <Paragraphs>81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The United Kingdom of Great Britain and Northern Ireland</vt:lpstr>
      <vt:lpstr>The British Isles</vt:lpstr>
      <vt:lpstr>The UK consists of </vt:lpstr>
      <vt:lpstr>Union Jack- the flag that consists of the flags of England, Scotland and Northern Ireland</vt:lpstr>
      <vt:lpstr>Union Jack</vt:lpstr>
      <vt:lpstr>The national symbols</vt:lpstr>
      <vt:lpstr>The head of the UK is Queen  Elizabeth II</vt:lpstr>
      <vt:lpstr>England</vt:lpstr>
      <vt:lpstr>Rivers and mountains</vt:lpstr>
      <vt:lpstr>English countryside and climate</vt:lpstr>
      <vt:lpstr>London, the capital of the UK, has a lot of tourist  attractions</vt:lpstr>
      <vt:lpstr>It’s one of the symbols of London- Big Ben</vt:lpstr>
      <vt:lpstr>Buckingham Palace</vt:lpstr>
      <vt:lpstr>Westminster Abbey</vt:lpstr>
      <vt:lpstr>St. Paul’s Cathedral</vt:lpstr>
      <vt:lpstr>The Tower of London and Tower Bridge</vt:lpstr>
      <vt:lpstr>Scotland</vt:lpstr>
      <vt:lpstr>Слайд 18</vt:lpstr>
      <vt:lpstr>The capital of Scotland is Edinburgh</vt:lpstr>
      <vt:lpstr>Scotland is the land of old castles</vt:lpstr>
      <vt:lpstr>Wales</vt:lpstr>
      <vt:lpstr>Wales</vt:lpstr>
      <vt:lpstr>The capital of Wales is Cardiff</vt:lpstr>
      <vt:lpstr>Northern Ireland</vt:lpstr>
      <vt:lpstr>Northern  Ireland</vt:lpstr>
      <vt:lpstr>The capital of Northern Ireland is Belfast</vt:lpstr>
      <vt:lpstr>Question time</vt:lpstr>
      <vt:lpstr>Question time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Lenochek</dc:creator>
  <cp:lastModifiedBy>днс</cp:lastModifiedBy>
  <cp:revision>65</cp:revision>
  <dcterms:created xsi:type="dcterms:W3CDTF">2010-12-02T15:47:55Z</dcterms:created>
  <dcterms:modified xsi:type="dcterms:W3CDTF">2020-05-19T10:10:15Z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3618520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