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audio/wav" Extension="wav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33"/>
    <a:srgbClr val="006600"/>
    <a:srgbClr val="009900"/>
    <a:srgbClr val="66FF33"/>
    <a:srgbClr val="008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1" autoAdjust="0"/>
  </p:normalViewPr>
  <p:slideViewPr>
    <p:cSldViewPr>
      <p:cViewPr varScale="1">
        <p:scale>
          <a:sx n="56" d="100"/>
          <a:sy n="56" d="100"/>
        </p:scale>
        <p:origin x="-59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99592" y="260648"/>
            <a:ext cx="72728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Экологическая викторина</a:t>
            </a:r>
          </a:p>
          <a:p>
            <a:pPr algn="ctr"/>
            <a:endParaRPr lang="ru-RU" sz="6000" dirty="0">
              <a:solidFill>
                <a:srgbClr val="008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07572" y="2348880"/>
            <a:ext cx="7097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«Зелёная </a:t>
            </a:r>
            <a:r>
              <a:rPr lang="ru-RU" sz="5400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тропинка</a:t>
            </a:r>
            <a:r>
              <a:rPr lang="ru-RU" sz="5400" b="1" cap="all" dirty="0" smtClean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»</a:t>
            </a:r>
            <a:endParaRPr lang="ru-RU" sz="5400" b="1" cap="all" dirty="0">
              <a:ln w="0"/>
              <a:solidFill>
                <a:srgbClr val="008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509120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             Выполнила: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Борькова Е.В</a:t>
            </a:r>
            <a:r>
              <a:rPr lang="ru-RU" dirty="0" smtClean="0">
                <a:solidFill>
                  <a:srgbClr val="002060"/>
                </a:solidFill>
              </a:rPr>
              <a:t>,  педагог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дополнительного образования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               МБУ ДО «</a:t>
            </a:r>
            <a:r>
              <a:rPr lang="ru-RU" dirty="0" smtClean="0">
                <a:solidFill>
                  <a:srgbClr val="002060"/>
                </a:solidFill>
              </a:rPr>
              <a:t>Агнес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           д</a:t>
            </a:r>
            <a:r>
              <a:rPr lang="en-US" dirty="0" smtClean="0">
                <a:solidFill>
                  <a:srgbClr val="002060"/>
                </a:solidFill>
              </a:rPr>
              <a:t>/</a:t>
            </a:r>
            <a:r>
              <a:rPr lang="ru-RU" dirty="0" smtClean="0">
                <a:solidFill>
                  <a:srgbClr val="002060"/>
                </a:solidFill>
              </a:rPr>
              <a:t>к </a:t>
            </a:r>
            <a:r>
              <a:rPr lang="ru-RU" dirty="0" err="1" smtClean="0">
                <a:solidFill>
                  <a:srgbClr val="002060"/>
                </a:solidFill>
              </a:rPr>
              <a:t>им.А.А.Сутырина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043608" y="3284984"/>
            <a:ext cx="6768752" cy="3240360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Необычное растение,</a:t>
            </a:r>
          </a:p>
          <a:p>
            <a:pPr algn="ctr"/>
            <a:r>
              <a:rPr lang="ru-RU" sz="3200" b="1" dirty="0"/>
              <a:t> В чай добавишь – наслаждение,</a:t>
            </a:r>
          </a:p>
          <a:p>
            <a:pPr algn="ctr"/>
            <a:r>
              <a:rPr lang="ru-RU" sz="3200" b="1" dirty="0"/>
              <a:t> Из неё получишь масло,</a:t>
            </a:r>
          </a:p>
          <a:p>
            <a:pPr algn="ctr"/>
            <a:r>
              <a:rPr lang="ru-RU" sz="3200" b="1" dirty="0"/>
              <a:t> В нем целебных качеств масса.</a:t>
            </a:r>
          </a:p>
        </p:txBody>
      </p:sp>
      <p:sp>
        <p:nvSpPr>
          <p:cNvPr id="2" name="Овал 1"/>
          <p:cNvSpPr/>
          <p:nvPr/>
        </p:nvSpPr>
        <p:spPr>
          <a:xfrm>
            <a:off x="1187624" y="1988840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м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12976" y="1988840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я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80042" y="1988860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т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44208" y="1988840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а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043608" y="3284984"/>
            <a:ext cx="6768752" cy="3240360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Солнышко весеннее-</a:t>
            </a:r>
          </a:p>
          <a:p>
            <a:pPr algn="ctr"/>
            <a:r>
              <a:rPr lang="ru-RU" sz="2000" b="1" dirty="0"/>
              <a:t> В золотом сердечке!</a:t>
            </a:r>
          </a:p>
          <a:p>
            <a:pPr algn="ctr"/>
            <a:r>
              <a:rPr lang="ru-RU" sz="2000" b="1" dirty="0"/>
              <a:t> И лучше настроение,</a:t>
            </a:r>
          </a:p>
          <a:p>
            <a:pPr algn="ctr"/>
            <a:r>
              <a:rPr lang="ru-RU" sz="2000" b="1" dirty="0"/>
              <a:t> Когда он есть в аптечке!</a:t>
            </a:r>
          </a:p>
          <a:p>
            <a:pPr algn="ctr"/>
            <a:r>
              <a:rPr lang="ru-RU" sz="2000" b="1" dirty="0"/>
              <a:t> Полезен и «сорняк» порой!!!</a:t>
            </a:r>
          </a:p>
          <a:p>
            <a:pPr algn="ctr"/>
            <a:r>
              <a:rPr lang="ru-RU" sz="2000" b="1" dirty="0"/>
              <a:t>  Вы</a:t>
            </a:r>
            <a:r>
              <a:rPr lang="ru-RU" sz="2000" b="1" dirty="0" smtClean="0"/>
              <a:t>, командир</a:t>
            </a:r>
            <a:r>
              <a:rPr lang="ru-RU" sz="2000" b="1" dirty="0"/>
              <a:t>, не знали?	</a:t>
            </a:r>
          </a:p>
          <a:p>
            <a:pPr algn="ctr"/>
            <a:r>
              <a:rPr lang="ru-RU" sz="2000" b="1" dirty="0"/>
              <a:t> И хватит рвать весной!</a:t>
            </a:r>
          </a:p>
          <a:p>
            <a:pPr algn="ctr"/>
            <a:r>
              <a:rPr lang="ru-RU" sz="2000" b="1" dirty="0"/>
              <a:t> </a:t>
            </a:r>
            <a:r>
              <a:rPr lang="ru-RU" sz="2000" b="1" dirty="0" err="1"/>
              <a:t>Taraxacum</a:t>
            </a:r>
            <a:r>
              <a:rPr lang="ru-RU" sz="2000" b="1" dirty="0"/>
              <a:t> </a:t>
            </a:r>
            <a:r>
              <a:rPr lang="ru-RU" sz="2000" b="1" dirty="0" err="1"/>
              <a:t>officinale</a:t>
            </a:r>
            <a:r>
              <a:rPr lang="ru-RU" sz="2000" b="1" dirty="0"/>
              <a:t>!</a:t>
            </a:r>
          </a:p>
        </p:txBody>
      </p:sp>
      <p:sp>
        <p:nvSpPr>
          <p:cNvPr id="2" name="Овал 1"/>
          <p:cNvSpPr/>
          <p:nvPr/>
        </p:nvSpPr>
        <p:spPr>
          <a:xfrm>
            <a:off x="129208" y="141963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</a:rPr>
              <a:t>о</a:t>
            </a:r>
            <a:endParaRPr lang="ru-RU" sz="4400" b="1" dirty="0">
              <a:solidFill>
                <a:srgbClr val="0099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18156" y="1387624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</a:rPr>
              <a:t>у</a:t>
            </a:r>
            <a:endParaRPr lang="ru-RU" sz="4400" b="1" dirty="0">
              <a:solidFill>
                <a:srgbClr val="0099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36356" y="139396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009900"/>
                </a:solidFill>
              </a:rPr>
              <a:t>д</a:t>
            </a:r>
          </a:p>
        </p:txBody>
      </p:sp>
      <p:sp>
        <p:nvSpPr>
          <p:cNvPr id="6" name="Овал 5"/>
          <p:cNvSpPr/>
          <p:nvPr/>
        </p:nvSpPr>
        <p:spPr>
          <a:xfrm>
            <a:off x="5101135" y="1387624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009900"/>
                </a:solidFill>
              </a:rPr>
              <a:t>н</a:t>
            </a:r>
          </a:p>
        </p:txBody>
      </p:sp>
      <p:sp>
        <p:nvSpPr>
          <p:cNvPr id="7" name="Овал 6"/>
          <p:cNvSpPr/>
          <p:nvPr/>
        </p:nvSpPr>
        <p:spPr>
          <a:xfrm>
            <a:off x="7103962" y="141963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</a:rPr>
              <a:t>и</a:t>
            </a:r>
            <a:endParaRPr lang="ru-RU" sz="4400" b="1" dirty="0">
              <a:solidFill>
                <a:srgbClr val="0099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02621" y="139396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</a:rPr>
              <a:t>ч</a:t>
            </a:r>
            <a:endParaRPr lang="ru-RU" sz="4400" b="1" dirty="0">
              <a:solidFill>
                <a:srgbClr val="0099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114800" y="139396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</a:rPr>
              <a:t>а</a:t>
            </a:r>
            <a:endParaRPr lang="ru-RU" sz="4400" b="1" dirty="0">
              <a:solidFill>
                <a:srgbClr val="0099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126508" y="141963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</a:rPr>
              <a:t>к</a:t>
            </a:r>
            <a:endParaRPr lang="ru-RU" sz="4400" b="1" dirty="0">
              <a:solidFill>
                <a:srgbClr val="0099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131840" y="139634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</a:rPr>
              <a:t>в</a:t>
            </a:r>
            <a:endParaRPr lang="ru-RU" sz="44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8" y="-33763"/>
            <a:ext cx="9144000" cy="6858001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043608" y="3284984"/>
            <a:ext cx="6768752" cy="3240360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Шишки под плетень залезли,</a:t>
            </a:r>
          </a:p>
          <a:p>
            <a:pPr algn="ctr"/>
            <a:r>
              <a:rPr lang="ru-RU" sz="3200" b="1" dirty="0"/>
              <a:t> Для людей они полезны,</a:t>
            </a:r>
          </a:p>
          <a:p>
            <a:pPr algn="ctr"/>
            <a:r>
              <a:rPr lang="ru-RU" sz="3200" b="1" dirty="0"/>
              <a:t> Сделаешь из них подушку,</a:t>
            </a:r>
          </a:p>
          <a:p>
            <a:pPr algn="ctr"/>
            <a:r>
              <a:rPr lang="ru-RU" sz="3200" b="1" dirty="0"/>
              <a:t> Сон твой будет не нарушен.</a:t>
            </a:r>
          </a:p>
        </p:txBody>
      </p:sp>
      <p:sp>
        <p:nvSpPr>
          <p:cNvPr id="2" name="Овал 1"/>
          <p:cNvSpPr/>
          <p:nvPr/>
        </p:nvSpPr>
        <p:spPr>
          <a:xfrm>
            <a:off x="852736" y="198884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66FF33"/>
                </a:solidFill>
              </a:rPr>
              <a:t>х</a:t>
            </a:r>
            <a:endParaRPr lang="ru-RU" sz="4400" b="1" dirty="0">
              <a:solidFill>
                <a:srgbClr val="66FF33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483768" y="198884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66FF33"/>
                </a:solidFill>
              </a:rPr>
              <a:t>м</a:t>
            </a:r>
            <a:endParaRPr lang="ru-RU" sz="4400" b="1" dirty="0">
              <a:solidFill>
                <a:srgbClr val="66FF33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177716" y="198884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66FF33"/>
                </a:solidFill>
              </a:rPr>
              <a:t>е</a:t>
            </a:r>
            <a:endParaRPr lang="ru-RU" sz="4400" b="1" dirty="0">
              <a:solidFill>
                <a:srgbClr val="66FF33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774432" y="198884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66FF33"/>
                </a:solidFill>
              </a:rPr>
              <a:t>л</a:t>
            </a:r>
            <a:endParaRPr lang="ru-RU" sz="4400" b="1" dirty="0">
              <a:solidFill>
                <a:srgbClr val="66FF33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402016" y="198884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66FF33"/>
                </a:solidFill>
              </a:rPr>
              <a:t>ь</a:t>
            </a:r>
            <a:endParaRPr lang="ru-RU" sz="4400" b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1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043608" y="3284984"/>
            <a:ext cx="6768752" cy="3240360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Неприметна среди трав,</a:t>
            </a:r>
          </a:p>
          <a:p>
            <a:pPr algn="ctr"/>
            <a:r>
              <a:rPr lang="ru-RU" sz="3600" b="1" dirty="0"/>
              <a:t> У нее спокойный нрав.</a:t>
            </a:r>
          </a:p>
          <a:p>
            <a:pPr algn="ctr"/>
            <a:r>
              <a:rPr lang="ru-RU" sz="3600" b="1" dirty="0"/>
              <a:t> Кто полезностью гордится?-</a:t>
            </a:r>
          </a:p>
          <a:p>
            <a:pPr algn="ctr"/>
            <a:r>
              <a:rPr lang="ru-RU" sz="3600" b="1" dirty="0"/>
              <a:t> Ароматная...	</a:t>
            </a:r>
          </a:p>
        </p:txBody>
      </p:sp>
      <p:sp>
        <p:nvSpPr>
          <p:cNvPr id="2" name="Овал 1"/>
          <p:cNvSpPr/>
          <p:nvPr/>
        </p:nvSpPr>
        <p:spPr>
          <a:xfrm>
            <a:off x="323528" y="1700808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</a:rPr>
              <a:t>д</a:t>
            </a:r>
            <a:endParaRPr lang="ru-RU" sz="4400" b="1" dirty="0">
              <a:solidFill>
                <a:srgbClr val="0099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35696" y="1698504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</a:rPr>
              <a:t>у</a:t>
            </a:r>
            <a:endParaRPr lang="ru-RU" sz="4400" b="1" dirty="0">
              <a:solidFill>
                <a:srgbClr val="0099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347864" y="1710008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</a:rPr>
              <a:t>ш</a:t>
            </a:r>
            <a:endParaRPr lang="ru-RU" sz="4400" b="1" dirty="0">
              <a:solidFill>
                <a:srgbClr val="0099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716016" y="1710008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</a:rPr>
              <a:t>и</a:t>
            </a:r>
            <a:endParaRPr lang="ru-RU" sz="4400" b="1" dirty="0">
              <a:solidFill>
                <a:srgbClr val="0099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56176" y="1700808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</a:rPr>
              <a:t>ц</a:t>
            </a:r>
            <a:endParaRPr lang="ru-RU" sz="4400" b="1" dirty="0">
              <a:solidFill>
                <a:srgbClr val="0099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96336" y="1698504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00"/>
                </a:solidFill>
              </a:rPr>
              <a:t>а</a:t>
            </a:r>
            <a:endParaRPr lang="ru-RU" sz="44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379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043608" y="3284984"/>
            <a:ext cx="6768752" cy="3240360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«Кошачья травка» -</a:t>
            </a:r>
          </a:p>
          <a:p>
            <a:pPr algn="ctr"/>
            <a:r>
              <a:rPr lang="ru-RU" sz="3600" b="1" dirty="0"/>
              <a:t> Больным поправка:</a:t>
            </a:r>
          </a:p>
          <a:p>
            <a:pPr algn="ctr"/>
            <a:r>
              <a:rPr lang="ru-RU" sz="3600" b="1" dirty="0"/>
              <a:t> Корешок в аптечку,</a:t>
            </a:r>
          </a:p>
          <a:p>
            <a:pPr algn="ctr"/>
            <a:r>
              <a:rPr lang="ru-RU" sz="3600" b="1" dirty="0"/>
              <a:t> Чтоб помочь сердечку.</a:t>
            </a:r>
          </a:p>
        </p:txBody>
      </p:sp>
      <p:sp>
        <p:nvSpPr>
          <p:cNvPr id="2" name="Овал 1"/>
          <p:cNvSpPr/>
          <p:nvPr/>
        </p:nvSpPr>
        <p:spPr>
          <a:xfrm>
            <a:off x="150663" y="1653077"/>
            <a:ext cx="914400" cy="914400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6600"/>
                </a:solidFill>
              </a:rPr>
              <a:t>в</a:t>
            </a:r>
            <a:endParaRPr lang="ru-RU" sz="4400" b="1" dirty="0">
              <a:solidFill>
                <a:srgbClr val="0066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99182" y="1655650"/>
            <a:ext cx="914400" cy="914400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6600"/>
                </a:solidFill>
              </a:rPr>
              <a:t>а</a:t>
            </a:r>
            <a:endParaRPr lang="ru-RU" sz="4400" b="1" dirty="0">
              <a:solidFill>
                <a:srgbClr val="0066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71140" y="1655650"/>
            <a:ext cx="914400" cy="914400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6600"/>
                </a:solidFill>
              </a:rPr>
              <a:t>е</a:t>
            </a:r>
            <a:endParaRPr lang="ru-RU" sz="4400" b="1" dirty="0">
              <a:solidFill>
                <a:srgbClr val="0066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88770" y="1653077"/>
            <a:ext cx="914400" cy="914400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6600"/>
                </a:solidFill>
              </a:rPr>
              <a:t>л</a:t>
            </a:r>
            <a:endParaRPr lang="ru-RU" sz="4400" b="1" dirty="0">
              <a:solidFill>
                <a:srgbClr val="0066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021286" y="1665565"/>
            <a:ext cx="914400" cy="914400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6600"/>
                </a:solidFill>
              </a:rPr>
              <a:t>р</a:t>
            </a:r>
            <a:endParaRPr lang="ru-RU" sz="4400" b="1" dirty="0">
              <a:solidFill>
                <a:srgbClr val="0066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5686" y="1629053"/>
            <a:ext cx="914400" cy="914400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6600"/>
                </a:solidFill>
              </a:rPr>
              <a:t>и</a:t>
            </a:r>
            <a:endParaRPr lang="ru-RU" sz="4400" b="1" dirty="0">
              <a:solidFill>
                <a:srgbClr val="0066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856158" y="1645273"/>
            <a:ext cx="914400" cy="914400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6600"/>
                </a:solidFill>
              </a:rPr>
              <a:t>н</a:t>
            </a:r>
            <a:endParaRPr lang="ru-RU" sz="4400" b="1" dirty="0">
              <a:solidFill>
                <a:srgbClr val="0066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885325" y="1645273"/>
            <a:ext cx="914400" cy="914400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6600"/>
                </a:solidFill>
              </a:rPr>
              <a:t>а</a:t>
            </a:r>
            <a:endParaRPr lang="ru-RU" sz="4400" b="1" dirty="0">
              <a:solidFill>
                <a:srgbClr val="0066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812360" y="1645273"/>
            <a:ext cx="914400" cy="914400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6600"/>
                </a:solidFill>
              </a:rPr>
              <a:t>а</a:t>
            </a:r>
            <a:endParaRPr lang="ru-RU" sz="4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7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Горизонтальный свиток 1"/>
          <p:cNvSpPr/>
          <p:nvPr/>
        </p:nvSpPr>
        <p:spPr>
          <a:xfrm>
            <a:off x="755576" y="2348880"/>
            <a:ext cx="7560840" cy="4248472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На пустырях и по дорогам</a:t>
            </a:r>
          </a:p>
          <a:p>
            <a:pPr algn="ctr"/>
            <a:r>
              <a:rPr lang="ru-RU" sz="2400" b="1" dirty="0"/>
              <a:t>С соцветьем беленьким сорняк.</a:t>
            </a:r>
          </a:p>
          <a:p>
            <a:pPr algn="ctr"/>
            <a:r>
              <a:rPr lang="ru-RU" sz="2400" b="1" dirty="0"/>
              <a:t>Но изучив все его свойства,</a:t>
            </a:r>
          </a:p>
          <a:p>
            <a:pPr algn="ctr"/>
            <a:r>
              <a:rPr lang="ru-RU" sz="2400" b="1" dirty="0"/>
              <a:t>Вы, может, взглянете не так.</a:t>
            </a:r>
          </a:p>
          <a:p>
            <a:pPr algn="ctr"/>
            <a:r>
              <a:rPr lang="ru-RU" sz="2400" b="1" dirty="0"/>
              <a:t>Кровотеченье остановит,</a:t>
            </a:r>
          </a:p>
          <a:p>
            <a:pPr algn="ctr"/>
            <a:r>
              <a:rPr lang="ru-RU" sz="2400" b="1" dirty="0"/>
              <a:t>В Китае он - салат к столу.</a:t>
            </a:r>
          </a:p>
          <a:p>
            <a:pPr algn="ctr"/>
            <a:r>
              <a:rPr lang="ru-RU" sz="2400" b="1" dirty="0"/>
              <a:t>Сорняк живуч: семян так много</a:t>
            </a:r>
          </a:p>
          <a:p>
            <a:pPr algn="ctr"/>
            <a:r>
              <a:rPr lang="ru-RU" sz="2400" b="1" dirty="0"/>
              <a:t>В плоде, похожем на суму.</a:t>
            </a:r>
          </a:p>
        </p:txBody>
      </p:sp>
      <p:sp>
        <p:nvSpPr>
          <p:cNvPr id="4" name="Овал 3"/>
          <p:cNvSpPr/>
          <p:nvPr/>
        </p:nvSpPr>
        <p:spPr>
          <a:xfrm>
            <a:off x="82352" y="282352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9FF33"/>
                </a:solidFill>
              </a:rPr>
              <a:t>п</a:t>
            </a:r>
            <a:endParaRPr lang="ru-RU" sz="4400" b="1" dirty="0">
              <a:solidFill>
                <a:srgbClr val="99FF33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37320" y="294000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99FF33"/>
                </a:solidFill>
              </a:rPr>
              <a:t>а</a:t>
            </a:r>
          </a:p>
        </p:txBody>
      </p:sp>
      <p:sp>
        <p:nvSpPr>
          <p:cNvPr id="6" name="Овал 5"/>
          <p:cNvSpPr/>
          <p:nvPr/>
        </p:nvSpPr>
        <p:spPr>
          <a:xfrm>
            <a:off x="2195736" y="294000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9FF33"/>
                </a:solidFill>
              </a:rPr>
              <a:t>с</a:t>
            </a:r>
            <a:endParaRPr lang="ru-RU" sz="4400" b="1" dirty="0">
              <a:solidFill>
                <a:srgbClr val="99FF33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414453" y="1594002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9FF33"/>
                </a:solidFill>
              </a:rPr>
              <a:t>к</a:t>
            </a:r>
            <a:endParaRPr lang="ru-RU" sz="4400" b="1" dirty="0">
              <a:solidFill>
                <a:srgbClr val="99FF33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605264" y="304826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9FF33"/>
                </a:solidFill>
              </a:rPr>
              <a:t>ш</a:t>
            </a:r>
            <a:endParaRPr lang="ru-RU" sz="4400" b="1" dirty="0">
              <a:solidFill>
                <a:srgbClr val="99FF33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63076" y="294000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9FF33"/>
                </a:solidFill>
              </a:rPr>
              <a:t>у</a:t>
            </a:r>
            <a:endParaRPr lang="ru-RU" sz="4400" b="1" dirty="0">
              <a:solidFill>
                <a:srgbClr val="99FF33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347864" y="314757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9FF33"/>
                </a:solidFill>
              </a:rPr>
              <a:t>т</a:t>
            </a:r>
            <a:endParaRPr lang="ru-RU" sz="4400" b="1" dirty="0">
              <a:solidFill>
                <a:srgbClr val="99FF33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32240" y="314757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9FF33"/>
                </a:solidFill>
              </a:rPr>
              <a:t>ь</a:t>
            </a:r>
            <a:endParaRPr lang="ru-RU" sz="4400" b="1" dirty="0">
              <a:solidFill>
                <a:srgbClr val="99FF33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1865" y="1594002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9FF33"/>
                </a:solidFill>
              </a:rPr>
              <a:t>с</a:t>
            </a:r>
            <a:endParaRPr lang="ru-RU" sz="4400" b="1" dirty="0">
              <a:solidFill>
                <a:srgbClr val="99FF33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194700" y="1653952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9FF33"/>
                </a:solidFill>
              </a:rPr>
              <a:t>у</a:t>
            </a:r>
            <a:endParaRPr lang="ru-RU" sz="4400" b="1" dirty="0">
              <a:solidFill>
                <a:srgbClr val="99FF33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805064" y="1653952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9FF33"/>
                </a:solidFill>
              </a:rPr>
              <a:t>м</a:t>
            </a:r>
            <a:endParaRPr lang="ru-RU" sz="4400" b="1" dirty="0">
              <a:solidFill>
                <a:srgbClr val="99FF33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859216" y="307504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9FF33"/>
                </a:solidFill>
              </a:rPr>
              <a:t>я</a:t>
            </a:r>
            <a:endParaRPr lang="ru-RU" sz="4400" b="1" dirty="0">
              <a:solidFill>
                <a:srgbClr val="99FF33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915626" y="1653952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99FF33"/>
                </a:solidFill>
              </a:rPr>
              <a:t>а</a:t>
            </a:r>
            <a:endParaRPr lang="ru-RU" sz="4400" b="1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2008"/>
            <a:ext cx="9683552" cy="7262665"/>
          </a:xfrm>
          <a:prstGeom prst="rect">
            <a:avLst/>
          </a:prstGeom>
          <a:noFill/>
        </p:spPr>
      </p:pic>
      <p:sp>
        <p:nvSpPr>
          <p:cNvPr id="2" name="Горизонтальный свиток 1"/>
          <p:cNvSpPr/>
          <p:nvPr/>
        </p:nvSpPr>
        <p:spPr>
          <a:xfrm>
            <a:off x="755576" y="260648"/>
            <a:ext cx="7992888" cy="6336704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  </a:t>
            </a:r>
            <a:endParaRPr lang="ru-RU" sz="24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1888325"/>
            <a:ext cx="60486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«Есть в травах и цветах целительная сила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всех, умеющих их тайну разгадать…»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В.Рождественский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043608" y="3284984"/>
            <a:ext cx="6768752" cy="3240360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>
                <a:solidFill>
                  <a:prstClr val="white"/>
                </a:solidFill>
              </a:rPr>
              <a:t> </a:t>
            </a:r>
            <a:r>
              <a:rPr lang="ru-RU" sz="2400" dirty="0" smtClean="0">
                <a:solidFill>
                  <a:prstClr val="white"/>
                </a:solidFill>
              </a:rPr>
              <a:t>                 </a:t>
            </a:r>
            <a:r>
              <a:rPr lang="ru-RU" sz="2400" b="1" dirty="0" smtClean="0">
                <a:solidFill>
                  <a:prstClr val="white"/>
                </a:solidFill>
              </a:rPr>
              <a:t>Вдоль </a:t>
            </a:r>
            <a:r>
              <a:rPr lang="ru-RU" sz="2400" b="1" dirty="0">
                <a:solidFill>
                  <a:prstClr val="white"/>
                </a:solidFill>
              </a:rPr>
              <a:t>дорожек он растёт.</a:t>
            </a:r>
          </a:p>
          <a:p>
            <a:pPr lvl="0"/>
            <a:r>
              <a:rPr lang="ru-RU" sz="2400" b="1" dirty="0">
                <a:solidFill>
                  <a:prstClr val="white"/>
                </a:solidFill>
              </a:rPr>
              <a:t>                  Только вовсе не цветёт.</a:t>
            </a:r>
          </a:p>
          <a:p>
            <a:pPr lvl="0"/>
            <a:r>
              <a:rPr lang="ru-RU" sz="2400" b="1" dirty="0">
                <a:solidFill>
                  <a:prstClr val="white"/>
                </a:solidFill>
              </a:rPr>
              <a:t>                  Кровь остановить им можно.</a:t>
            </a:r>
          </a:p>
          <a:p>
            <a:pPr lvl="0"/>
            <a:r>
              <a:rPr lang="ru-RU" sz="2400" b="1" dirty="0">
                <a:solidFill>
                  <a:prstClr val="white"/>
                </a:solidFill>
              </a:rPr>
              <a:t>                   Что за травка? – ... .</a:t>
            </a: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3705732" y="1641963"/>
            <a:ext cx="914400" cy="9144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р</a:t>
            </a:r>
            <a:endParaRPr lang="ru-RU" sz="5400" b="1" dirty="0">
              <a:solidFill>
                <a:srgbClr val="008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310816" y="1683114"/>
            <a:ext cx="914400" cy="9144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к</a:t>
            </a:r>
            <a:endParaRPr lang="ru-RU" sz="5400" b="1" dirty="0">
              <a:solidFill>
                <a:srgbClr val="008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32698" y="1690587"/>
            <a:ext cx="914400" cy="9144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о</a:t>
            </a:r>
            <a:endParaRPr lang="ru-RU" sz="5400" b="1" dirty="0">
              <a:solidFill>
                <a:srgbClr val="008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547098" y="1698501"/>
            <a:ext cx="914400" cy="9144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ж</a:t>
            </a:r>
            <a:endParaRPr lang="ru-RU" sz="5400" b="1" dirty="0">
              <a:solidFill>
                <a:srgbClr val="008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61498" y="1698501"/>
            <a:ext cx="914400" cy="9144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н</a:t>
            </a:r>
            <a:endParaRPr lang="ru-RU" sz="5400" b="1" dirty="0">
              <a:solidFill>
                <a:srgbClr val="008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375898" y="1683114"/>
            <a:ext cx="914400" cy="9144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и</a:t>
            </a:r>
            <a:endParaRPr lang="ru-RU" sz="5400" b="1" dirty="0">
              <a:solidFill>
                <a:srgbClr val="008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20220" y="1698501"/>
            <a:ext cx="914400" cy="875002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о</a:t>
            </a:r>
            <a:endParaRPr lang="ru-RU" sz="5400" b="1" dirty="0">
              <a:solidFill>
                <a:srgbClr val="008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740" y="1717404"/>
            <a:ext cx="914400" cy="9144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п</a:t>
            </a:r>
            <a:endParaRPr lang="ru-RU" sz="5400" b="1" dirty="0">
              <a:solidFill>
                <a:srgbClr val="008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834620" y="1683726"/>
            <a:ext cx="914400" cy="9144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д</a:t>
            </a:r>
            <a:endParaRPr lang="ru-RU" sz="5400" b="1" dirty="0">
              <a:solidFill>
                <a:srgbClr val="008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777610" y="1641963"/>
            <a:ext cx="914400" cy="9144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о</a:t>
            </a:r>
            <a:endParaRPr lang="ru-RU" sz="5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0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1998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043608" y="2924944"/>
            <a:ext cx="6768752" cy="3744416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Белая корзинка,</a:t>
            </a:r>
          </a:p>
          <a:p>
            <a:pPr algn="ctr"/>
            <a:r>
              <a:rPr lang="ru-RU" sz="2200" b="1" dirty="0"/>
              <a:t> Золотое донце.</a:t>
            </a:r>
          </a:p>
          <a:p>
            <a:pPr algn="ctr"/>
            <a:r>
              <a:rPr lang="ru-RU" sz="2200" b="1" dirty="0"/>
              <a:t> В ней лежит росинка</a:t>
            </a:r>
          </a:p>
          <a:p>
            <a:pPr algn="ctr"/>
            <a:r>
              <a:rPr lang="ru-RU" sz="2200" b="1" dirty="0"/>
              <a:t> И сверкает солнце.</a:t>
            </a:r>
          </a:p>
          <a:p>
            <a:pPr algn="ctr"/>
            <a:r>
              <a:rPr lang="ru-RU" sz="2200" b="1" dirty="0"/>
              <a:t> Мы домой ее возьмем</a:t>
            </a:r>
          </a:p>
          <a:p>
            <a:pPr algn="ctr"/>
            <a:r>
              <a:rPr lang="ru-RU" sz="2200" b="1" dirty="0"/>
              <a:t> И на стол поставим.</a:t>
            </a:r>
          </a:p>
          <a:p>
            <a:pPr algn="ctr"/>
            <a:r>
              <a:rPr lang="ru-RU" sz="2200" b="1" dirty="0"/>
              <a:t> Если вдруг мы прихворнем </a:t>
            </a:r>
            <a:r>
              <a:rPr lang="ru-RU" dirty="0"/>
              <a:t>-</a:t>
            </a:r>
          </a:p>
          <a:p>
            <a:pPr algn="ctr"/>
            <a:r>
              <a:rPr lang="ru-RU" dirty="0"/>
              <a:t> </a:t>
            </a:r>
            <a:r>
              <a:rPr lang="ru-RU" sz="2300" b="1" dirty="0"/>
              <a:t>Мы ее заварим.</a:t>
            </a:r>
          </a:p>
        </p:txBody>
      </p:sp>
      <p:sp>
        <p:nvSpPr>
          <p:cNvPr id="2" name="Овал 1"/>
          <p:cNvSpPr/>
          <p:nvPr/>
        </p:nvSpPr>
        <p:spPr>
          <a:xfrm>
            <a:off x="1067664" y="119675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р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267744" y="119675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о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19872" y="119675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м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40002" y="119675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а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652120" y="119675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ш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32240" y="119675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к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812360" y="1196752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C000"/>
                </a:solidFill>
              </a:rPr>
              <a:t>а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043608" y="3284984"/>
            <a:ext cx="6768752" cy="3240360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Если что-то заболит,</a:t>
            </a:r>
          </a:p>
          <a:p>
            <a:pPr algn="ctr"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 Даже зверь не устоит.</a:t>
            </a:r>
          </a:p>
          <a:p>
            <a:pPr algn="ctr"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 С какой же травкой пить настой?</a:t>
            </a:r>
          </a:p>
          <a:p>
            <a:pPr algn="ctr"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 С чудо-травкой...</a:t>
            </a:r>
            <a:endParaRPr lang="ru-RU" sz="32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64694" y="1399274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9900"/>
                </a:solidFill>
              </a:rPr>
              <a:t>з</a:t>
            </a:r>
            <a:endParaRPr lang="ru-RU" sz="4000" b="1" dirty="0">
              <a:solidFill>
                <a:srgbClr val="0099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84814" y="1399274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в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08352" y="1399164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9900"/>
                </a:solidFill>
              </a:rPr>
              <a:t>е</a:t>
            </a:r>
          </a:p>
        </p:txBody>
      </p:sp>
      <p:sp>
        <p:nvSpPr>
          <p:cNvPr id="6" name="Овал 5"/>
          <p:cNvSpPr/>
          <p:nvPr/>
        </p:nvSpPr>
        <p:spPr>
          <a:xfrm>
            <a:off x="3513584" y="1399164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р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47426" y="1387624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о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62882" y="1389976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б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902484" y="1378546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о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010038" y="1378546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й</a:t>
            </a:r>
            <a:endParaRPr lang="ru-RU" sz="36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5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45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7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42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043608" y="3140968"/>
            <a:ext cx="6768752" cy="3240360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Бородавки вырастают.</a:t>
            </a:r>
          </a:p>
          <a:p>
            <a:pPr algn="ctr"/>
            <a:r>
              <a:rPr lang="ru-RU" sz="3200" b="1" dirty="0"/>
              <a:t> Средство есть </a:t>
            </a:r>
            <a:r>
              <a:rPr lang="ru-RU" sz="3200" b="1" dirty="0" smtClean="0"/>
              <a:t>– о нём </a:t>
            </a:r>
            <a:r>
              <a:rPr lang="ru-RU" sz="3200" b="1" dirty="0"/>
              <a:t>все </a:t>
            </a:r>
            <a:r>
              <a:rPr lang="ru-RU" sz="3200" b="1" dirty="0" smtClean="0"/>
              <a:t>«знают</a:t>
            </a:r>
            <a:r>
              <a:rPr lang="ru-RU" sz="3200" b="1" dirty="0"/>
              <a:t>":</a:t>
            </a:r>
          </a:p>
          <a:p>
            <a:pPr algn="ctr"/>
            <a:r>
              <a:rPr lang="ru-RU" sz="3200" b="1" dirty="0"/>
              <a:t> Кто избавиться хотел,</a:t>
            </a:r>
          </a:p>
          <a:p>
            <a:pPr algn="ctr"/>
            <a:r>
              <a:rPr lang="ru-RU" sz="3200" b="1" dirty="0"/>
              <a:t> Применял тот ...</a:t>
            </a:r>
          </a:p>
        </p:txBody>
      </p:sp>
      <p:sp>
        <p:nvSpPr>
          <p:cNvPr id="2" name="Овал 1"/>
          <p:cNvSpPr/>
          <p:nvPr/>
        </p:nvSpPr>
        <p:spPr>
          <a:xfrm>
            <a:off x="251520" y="1407486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ч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1403648" y="1407486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и</a:t>
            </a:r>
            <a:endParaRPr lang="ru-RU" sz="4800" b="1" dirty="0"/>
          </a:p>
        </p:txBody>
      </p:sp>
      <p:sp>
        <p:nvSpPr>
          <p:cNvPr id="5" name="Овал 4"/>
          <p:cNvSpPr/>
          <p:nvPr/>
        </p:nvSpPr>
        <p:spPr>
          <a:xfrm>
            <a:off x="2483768" y="1401506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с</a:t>
            </a:r>
            <a:endParaRPr lang="ru-RU" sz="4800" b="1" dirty="0"/>
          </a:p>
        </p:txBody>
      </p:sp>
      <p:sp>
        <p:nvSpPr>
          <p:cNvPr id="6" name="Овал 5"/>
          <p:cNvSpPr/>
          <p:nvPr/>
        </p:nvSpPr>
        <p:spPr>
          <a:xfrm>
            <a:off x="3586738" y="1401506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т</a:t>
            </a:r>
            <a:endParaRPr lang="ru-RU" sz="4800" b="1" dirty="0"/>
          </a:p>
        </p:txBody>
      </p:sp>
      <p:sp>
        <p:nvSpPr>
          <p:cNvPr id="7" name="Овал 6"/>
          <p:cNvSpPr/>
          <p:nvPr/>
        </p:nvSpPr>
        <p:spPr>
          <a:xfrm>
            <a:off x="4716016" y="1407486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о</a:t>
            </a:r>
            <a:endParaRPr lang="ru-RU" sz="4800" b="1" dirty="0"/>
          </a:p>
        </p:txBody>
      </p:sp>
      <p:sp>
        <p:nvSpPr>
          <p:cNvPr id="8" name="Овал 7"/>
          <p:cNvSpPr/>
          <p:nvPr/>
        </p:nvSpPr>
        <p:spPr>
          <a:xfrm>
            <a:off x="5826978" y="1407486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т</a:t>
            </a:r>
            <a:endParaRPr lang="ru-RU" sz="4800" b="1" dirty="0"/>
          </a:p>
        </p:txBody>
      </p:sp>
      <p:sp>
        <p:nvSpPr>
          <p:cNvPr id="9" name="Овал 8"/>
          <p:cNvSpPr/>
          <p:nvPr/>
        </p:nvSpPr>
        <p:spPr>
          <a:xfrm>
            <a:off x="6905952" y="1359244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е</a:t>
            </a:r>
            <a:endParaRPr lang="ru-RU" sz="4800" b="1" dirty="0"/>
          </a:p>
        </p:txBody>
      </p:sp>
      <p:sp>
        <p:nvSpPr>
          <p:cNvPr id="10" name="Овал 9"/>
          <p:cNvSpPr/>
          <p:nvPr/>
        </p:nvSpPr>
        <p:spPr>
          <a:xfrm>
            <a:off x="8019196" y="1340768"/>
            <a:ext cx="914400" cy="9144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л</a:t>
            </a:r>
            <a:endParaRPr lang="ru-RU" sz="4800" b="1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619" y="21754"/>
            <a:ext cx="9144000" cy="6858001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059652" y="3252966"/>
            <a:ext cx="6768752" cy="3240360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</a:rPr>
              <a:t>Горькая травка —</a:t>
            </a:r>
          </a:p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</a:rPr>
              <a:t> И животу поправка,</a:t>
            </a:r>
          </a:p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</a:rPr>
              <a:t> И сама душиста,</a:t>
            </a:r>
          </a:p>
          <a:p>
            <a:pPr algn="ctr"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</a:rPr>
              <a:t> И метёт чисто.</a:t>
            </a:r>
            <a:endParaRPr lang="ru-RU" sz="36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76214" y="1501944"/>
            <a:ext cx="914400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п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91680" y="1453952"/>
            <a:ext cx="914400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о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94172" y="1458496"/>
            <a:ext cx="914400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л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932040" y="1453952"/>
            <a:ext cx="914400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ы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372200" y="1458496"/>
            <a:ext cx="914400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н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92968" y="1458496"/>
            <a:ext cx="914400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ь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043608" y="3212976"/>
            <a:ext cx="6768752" cy="3240360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</a:rPr>
              <a:t>Листья резаны, </a:t>
            </a:r>
            <a:r>
              <a:rPr lang="ru-RU" sz="2800" b="1" dirty="0" err="1">
                <a:latin typeface="Times New Roman"/>
                <a:ea typeface="Times New Roman"/>
              </a:rPr>
              <a:t>морковны</a:t>
            </a:r>
            <a:r>
              <a:rPr lang="ru-RU" sz="2800" b="1" dirty="0">
                <a:latin typeface="Times New Roman"/>
                <a:ea typeface="Times New Roman"/>
              </a:rPr>
              <a:t>,</a:t>
            </a:r>
          </a:p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b="1" dirty="0" err="1">
                <a:latin typeface="Times New Roman"/>
                <a:ea typeface="Times New Roman"/>
              </a:rPr>
              <a:t>Шелковеюще</a:t>
            </a:r>
            <a:r>
              <a:rPr lang="ru-RU" sz="2800" b="1" dirty="0">
                <a:latin typeface="Times New Roman"/>
                <a:ea typeface="Times New Roman"/>
              </a:rPr>
              <a:t>, неровны,</a:t>
            </a:r>
          </a:p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</a:rPr>
              <a:t> А соцветия белы.</a:t>
            </a:r>
          </a:p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</a:rPr>
              <a:t> Собирай траву в цветенье,</a:t>
            </a:r>
          </a:p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</a:rPr>
              <a:t> </a:t>
            </a:r>
            <a:r>
              <a:rPr lang="ru-RU" sz="2800" b="1" dirty="0" err="1">
                <a:latin typeface="Times New Roman"/>
                <a:ea typeface="Times New Roman"/>
              </a:rPr>
              <a:t>Скорит</a:t>
            </a:r>
            <a:r>
              <a:rPr lang="ru-RU" sz="2800" b="1" dirty="0">
                <a:latin typeface="Times New Roman"/>
                <a:ea typeface="Times New Roman"/>
              </a:rPr>
              <a:t> раны заживленье.</a:t>
            </a:r>
            <a:endParaRPr lang="ru-RU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51520" y="1610268"/>
            <a:ext cx="648072" cy="914400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т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21346" y="1610268"/>
            <a:ext cx="648072" cy="914400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ы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69418" y="1639536"/>
            <a:ext cx="648072" cy="914400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с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22687" y="1598838"/>
            <a:ext cx="600130" cy="914400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я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22817" y="1576212"/>
            <a:ext cx="648072" cy="914400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ч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70889" y="1598604"/>
            <a:ext cx="648072" cy="914400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е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107376" y="1616910"/>
            <a:ext cx="641216" cy="914400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л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760177" y="1568262"/>
            <a:ext cx="648072" cy="914400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и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408249" y="1605846"/>
            <a:ext cx="649198" cy="914400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с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57447" y="1574850"/>
            <a:ext cx="648072" cy="914400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т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705519" y="1562952"/>
            <a:ext cx="648072" cy="914400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н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353591" y="1562718"/>
            <a:ext cx="611560" cy="914400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и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965151" y="1568262"/>
            <a:ext cx="612576" cy="914400"/>
          </a:xfrm>
          <a:prstGeom prst="ellipse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к</a:t>
            </a:r>
            <a:endParaRPr lang="ru-RU" sz="4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043608" y="3284984"/>
            <a:ext cx="6768752" cy="3240360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Будь аккуратнее, друг мой,</a:t>
            </a:r>
          </a:p>
          <a:p>
            <a:pPr algn="ctr"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Любуясь, не теряй рассудок,</a:t>
            </a:r>
          </a:p>
          <a:p>
            <a:pPr algn="ctr"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Ведь из растения настой</a:t>
            </a:r>
          </a:p>
          <a:p>
            <a:pPr algn="ctr"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Поможет вылечить желудок.</a:t>
            </a:r>
            <a:endParaRPr lang="ru-RU" sz="32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043608" y="1653992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п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25366" y="1653992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и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989110" y="1614012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ж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508104" y="1582054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м</a:t>
            </a:r>
            <a:endParaRPr lang="ru-RU" sz="4800" b="1" dirty="0">
              <a:solidFill>
                <a:srgbClr val="0066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047666" y="1607296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</a:rPr>
              <a:t>а</a:t>
            </a:r>
            <a:endParaRPr lang="ru-RU" sz="4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Экология и мы - Презентация 2160/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1043608" y="3284984"/>
            <a:ext cx="6768752" cy="3240360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Жалит больно, но не пчёлка,</a:t>
            </a:r>
          </a:p>
          <a:p>
            <a:pPr algn="ctr"/>
            <a:r>
              <a:rPr lang="ru-RU" sz="2000" b="1" dirty="0"/>
              <a:t> Без зубов, а хуже волка, -</a:t>
            </a:r>
          </a:p>
          <a:p>
            <a:pPr algn="ctr"/>
            <a:r>
              <a:rPr lang="ru-RU" sz="2000" b="1" dirty="0"/>
              <a:t> Чуть коснёшься – искусает,</a:t>
            </a:r>
          </a:p>
          <a:p>
            <a:pPr algn="ctr"/>
            <a:r>
              <a:rPr lang="ru-RU" sz="2000" b="1" dirty="0"/>
              <a:t> Не огонь, а обжигает.</a:t>
            </a:r>
          </a:p>
          <a:p>
            <a:pPr algn="ctr"/>
            <a:r>
              <a:rPr lang="ru-RU" sz="2000" b="1" dirty="0"/>
              <a:t> А весной  её, ребята,</a:t>
            </a:r>
          </a:p>
          <a:p>
            <a:pPr algn="ctr"/>
            <a:r>
              <a:rPr lang="ru-RU" sz="2000" b="1" dirty="0"/>
              <a:t> Можно добавлять в салаты.</a:t>
            </a:r>
          </a:p>
          <a:p>
            <a:pPr algn="ctr"/>
            <a:r>
              <a:rPr lang="ru-RU" sz="2000" b="1" dirty="0"/>
              <a:t> Вкуснотища,  всем на диво!</a:t>
            </a:r>
          </a:p>
          <a:p>
            <a:pPr algn="ctr"/>
            <a:r>
              <a:rPr lang="ru-RU" sz="2000" b="1" dirty="0"/>
              <a:t> И зовут её…</a:t>
            </a:r>
          </a:p>
        </p:txBody>
      </p:sp>
      <p:sp>
        <p:nvSpPr>
          <p:cNvPr id="2" name="Овал 1"/>
          <p:cNvSpPr/>
          <p:nvPr/>
        </p:nvSpPr>
        <p:spPr>
          <a:xfrm>
            <a:off x="971600" y="1268760"/>
            <a:ext cx="914400" cy="9144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99FF33"/>
                </a:solidFill>
              </a:rPr>
              <a:t>к</a:t>
            </a:r>
            <a:endParaRPr lang="ru-RU" sz="3600" b="1" dirty="0">
              <a:solidFill>
                <a:srgbClr val="99FF33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23728" y="1268760"/>
            <a:ext cx="914400" cy="9144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99FF33"/>
                </a:solidFill>
              </a:rPr>
              <a:t>р</a:t>
            </a:r>
            <a:endParaRPr lang="ru-RU" sz="3600" b="1" dirty="0">
              <a:solidFill>
                <a:srgbClr val="99FF33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11830" y="1268760"/>
            <a:ext cx="914400" cy="9144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99FF33"/>
                </a:solidFill>
              </a:rPr>
              <a:t>а</a:t>
            </a:r>
            <a:endParaRPr lang="ru-RU" sz="3600" b="1" dirty="0">
              <a:solidFill>
                <a:srgbClr val="99FF33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278630" y="1234490"/>
            <a:ext cx="914400" cy="9144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99FF33"/>
                </a:solidFill>
              </a:rPr>
              <a:t>п</a:t>
            </a:r>
            <a:endParaRPr lang="ru-RU" sz="3600" b="1" dirty="0">
              <a:solidFill>
                <a:srgbClr val="99FF33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64088" y="1234490"/>
            <a:ext cx="914400" cy="9144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99FF33"/>
                </a:solidFill>
              </a:rPr>
              <a:t>и</a:t>
            </a:r>
            <a:endParaRPr lang="ru-RU" sz="3600" b="1" dirty="0">
              <a:solidFill>
                <a:srgbClr val="99FF33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44208" y="1238330"/>
            <a:ext cx="914400" cy="9144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99FF33"/>
                </a:solidFill>
              </a:rPr>
              <a:t> в</a:t>
            </a:r>
            <a:endParaRPr lang="ru-RU" sz="3600" b="1" dirty="0">
              <a:solidFill>
                <a:srgbClr val="99FF33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524328" y="1234490"/>
            <a:ext cx="914400" cy="9144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99FF33"/>
                </a:solidFill>
              </a:rPr>
              <a:t>а</a:t>
            </a:r>
            <a:endParaRPr lang="ru-RU" sz="3600" b="1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557</Words>
  <Application>Microsoft Office PowerPoint</Application>
  <PresentationFormat>Экран (4:3)</PresentationFormat>
  <Paragraphs>194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Аллочка</cp:lastModifiedBy>
  <cp:revision>48</cp:revision>
  <dcterms:created xsi:type="dcterms:W3CDTF">2015-03-24T20:55:09Z</dcterms:created>
  <dcterms:modified xsi:type="dcterms:W3CDTF">2017-02-23T16:49:03Z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212558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